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39" r:id="rId5"/>
    <p:sldMasterId id="2147483752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5" r:id="rId11"/>
    <p:sldId id="260" r:id="rId12"/>
    <p:sldId id="261" r:id="rId13"/>
    <p:sldId id="262" r:id="rId14"/>
    <p:sldId id="263" r:id="rId15"/>
    <p:sldId id="264" r:id="rId16"/>
    <p:sldId id="266" r:id="rId17"/>
    <p:sldId id="286" r:id="rId18"/>
    <p:sldId id="287" r:id="rId19"/>
    <p:sldId id="288" r:id="rId20"/>
    <p:sldId id="267" r:id="rId21"/>
    <p:sldId id="268" r:id="rId22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C82E5-992A-4F0F-A88C-22410C2A3AAE}" v="11" dt="2023-06-20T08:35:22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Rodrigues" userId="aa0179dc-8faa-4fcc-b2b0-aaa6562d137e" providerId="ADAL" clId="{766C82E5-992A-4F0F-A88C-22410C2A3AAE}"/>
    <pc:docChg chg="undo custSel modSld">
      <pc:chgData name="Joana Rodrigues" userId="aa0179dc-8faa-4fcc-b2b0-aaa6562d137e" providerId="ADAL" clId="{766C82E5-992A-4F0F-A88C-22410C2A3AAE}" dt="2023-06-20T08:35:32.845" v="157" actId="478"/>
      <pc:docMkLst>
        <pc:docMk/>
      </pc:docMkLst>
      <pc:sldChg chg="delSp mod">
        <pc:chgData name="Joana Rodrigues" userId="aa0179dc-8faa-4fcc-b2b0-aaa6562d137e" providerId="ADAL" clId="{766C82E5-992A-4F0F-A88C-22410C2A3AAE}" dt="2023-06-20T08:35:32.845" v="157" actId="478"/>
        <pc:sldMkLst>
          <pc:docMk/>
          <pc:sldMk cId="0" sldId="256"/>
        </pc:sldMkLst>
        <pc:spChg chg="del">
          <ac:chgData name="Joana Rodrigues" userId="aa0179dc-8faa-4fcc-b2b0-aaa6562d137e" providerId="ADAL" clId="{766C82E5-992A-4F0F-A88C-22410C2A3AAE}" dt="2023-06-20T08:35:32.845" v="157" actId="478"/>
          <ac:spMkLst>
            <pc:docMk/>
            <pc:sldMk cId="0" sldId="256"/>
            <ac:spMk id="391" creationId="{00000000-0000-0000-0000-000000000000}"/>
          </ac:spMkLst>
        </pc:spChg>
      </pc:sldChg>
      <pc:sldChg chg="modSp mod">
        <pc:chgData name="Joana Rodrigues" userId="aa0179dc-8faa-4fcc-b2b0-aaa6562d137e" providerId="ADAL" clId="{766C82E5-992A-4F0F-A88C-22410C2A3AAE}" dt="2023-06-20T08:33:15.545" v="10" actId="1036"/>
        <pc:sldMkLst>
          <pc:docMk/>
          <pc:sldMk cId="538013738" sldId="286"/>
        </pc:sldMkLst>
        <pc:spChg chg="mod">
          <ac:chgData name="Joana Rodrigues" userId="aa0179dc-8faa-4fcc-b2b0-aaa6562d137e" providerId="ADAL" clId="{766C82E5-992A-4F0F-A88C-22410C2A3AAE}" dt="2023-06-20T08:33:15.545" v="10" actId="1036"/>
          <ac:spMkLst>
            <pc:docMk/>
            <pc:sldMk cId="538013738" sldId="286"/>
            <ac:spMk id="6" creationId="{54A685E5-E2B2-CC7D-95A8-709118F2EC2D}"/>
          </ac:spMkLst>
        </pc:spChg>
      </pc:sldChg>
      <pc:sldChg chg="addSp delSp modSp mod">
        <pc:chgData name="Joana Rodrigues" userId="aa0179dc-8faa-4fcc-b2b0-aaa6562d137e" providerId="ADAL" clId="{766C82E5-992A-4F0F-A88C-22410C2A3AAE}" dt="2023-06-20T08:35:03.700" v="137" actId="1036"/>
        <pc:sldMkLst>
          <pc:docMk/>
          <pc:sldMk cId="553410946" sldId="287"/>
        </pc:sldMkLst>
        <pc:spChg chg="del mod">
          <ac:chgData name="Joana Rodrigues" userId="aa0179dc-8faa-4fcc-b2b0-aaa6562d137e" providerId="ADAL" clId="{766C82E5-992A-4F0F-A88C-22410C2A3AAE}" dt="2023-06-20T08:34:24.493" v="107" actId="478"/>
          <ac:spMkLst>
            <pc:docMk/>
            <pc:sldMk cId="553410946" sldId="287"/>
            <ac:spMk id="2" creationId="{457499D6-D9E8-1E6A-7363-484C7384D3DB}"/>
          </ac:spMkLst>
        </pc:spChg>
        <pc:spChg chg="add del mod">
          <ac:chgData name="Joana Rodrigues" userId="aa0179dc-8faa-4fcc-b2b0-aaa6562d137e" providerId="ADAL" clId="{766C82E5-992A-4F0F-A88C-22410C2A3AAE}" dt="2023-06-20T08:33:33.913" v="37" actId="478"/>
          <ac:spMkLst>
            <pc:docMk/>
            <pc:sldMk cId="553410946" sldId="287"/>
            <ac:spMk id="3" creationId="{C06F76B1-E42F-58D3-C426-0341B158100B}"/>
          </ac:spMkLst>
        </pc:spChg>
        <pc:spChg chg="add mod">
          <ac:chgData name="Joana Rodrigues" userId="aa0179dc-8faa-4fcc-b2b0-aaa6562d137e" providerId="ADAL" clId="{766C82E5-992A-4F0F-A88C-22410C2A3AAE}" dt="2023-06-20T08:34:48.299" v="115" actId="27636"/>
          <ac:spMkLst>
            <pc:docMk/>
            <pc:sldMk cId="553410946" sldId="287"/>
            <ac:spMk id="4" creationId="{A665CB69-1D7C-E6AC-456B-5E8C92AB8285}"/>
          </ac:spMkLst>
        </pc:spChg>
        <pc:spChg chg="add del mod">
          <ac:chgData name="Joana Rodrigues" userId="aa0179dc-8faa-4fcc-b2b0-aaa6562d137e" providerId="ADAL" clId="{766C82E5-992A-4F0F-A88C-22410C2A3AAE}" dt="2023-06-20T08:34:27.256" v="108" actId="478"/>
          <ac:spMkLst>
            <pc:docMk/>
            <pc:sldMk cId="553410946" sldId="287"/>
            <ac:spMk id="7" creationId="{E8A06265-C879-DD28-C0E5-3E8931B2FAB8}"/>
          </ac:spMkLst>
        </pc:spChg>
        <pc:spChg chg="mod">
          <ac:chgData name="Joana Rodrigues" userId="aa0179dc-8faa-4fcc-b2b0-aaa6562d137e" providerId="ADAL" clId="{766C82E5-992A-4F0F-A88C-22410C2A3AAE}" dt="2023-06-20T08:35:01.690" v="132" actId="1076"/>
          <ac:spMkLst>
            <pc:docMk/>
            <pc:sldMk cId="553410946" sldId="287"/>
            <ac:spMk id="11" creationId="{1DCEC799-1975-8B56-E48E-EC03887F60A8}"/>
          </ac:spMkLst>
        </pc:spChg>
        <pc:graphicFrameChg chg="mod">
          <ac:chgData name="Joana Rodrigues" userId="aa0179dc-8faa-4fcc-b2b0-aaa6562d137e" providerId="ADAL" clId="{766C82E5-992A-4F0F-A88C-22410C2A3AAE}" dt="2023-06-20T08:35:03.700" v="137" actId="1036"/>
          <ac:graphicFrameMkLst>
            <pc:docMk/>
            <pc:sldMk cId="553410946" sldId="287"/>
            <ac:graphicFrameMk id="10" creationId="{6C3F0BAF-8AD3-4F71-9438-38579714344C}"/>
          </ac:graphicFrameMkLst>
        </pc:graphicFrameChg>
      </pc:sldChg>
      <pc:sldChg chg="addSp delSp modSp mod">
        <pc:chgData name="Joana Rodrigues" userId="aa0179dc-8faa-4fcc-b2b0-aaa6562d137e" providerId="ADAL" clId="{766C82E5-992A-4F0F-A88C-22410C2A3AAE}" dt="2023-06-20T08:35:26.293" v="156" actId="1036"/>
        <pc:sldMkLst>
          <pc:docMk/>
          <pc:sldMk cId="1073567471" sldId="288"/>
        </pc:sldMkLst>
        <pc:spChg chg="del">
          <ac:chgData name="Joana Rodrigues" userId="aa0179dc-8faa-4fcc-b2b0-aaa6562d137e" providerId="ADAL" clId="{766C82E5-992A-4F0F-A88C-22410C2A3AAE}" dt="2023-06-20T08:35:09.650" v="138" actId="478"/>
          <ac:spMkLst>
            <pc:docMk/>
            <pc:sldMk cId="1073567471" sldId="288"/>
            <ac:spMk id="2" creationId="{457499D6-D9E8-1E6A-7363-484C7384D3DB}"/>
          </ac:spMkLst>
        </pc:spChg>
        <pc:spChg chg="add del mod">
          <ac:chgData name="Joana Rodrigues" userId="aa0179dc-8faa-4fcc-b2b0-aaa6562d137e" providerId="ADAL" clId="{766C82E5-992A-4F0F-A88C-22410C2A3AAE}" dt="2023-06-20T08:35:11.566" v="139" actId="478"/>
          <ac:spMkLst>
            <pc:docMk/>
            <pc:sldMk cId="1073567471" sldId="288"/>
            <ac:spMk id="4" creationId="{FACF3C37-3A13-783D-5B07-7656A5678E1D}"/>
          </ac:spMkLst>
        </pc:spChg>
        <pc:spChg chg="add mod">
          <ac:chgData name="Joana Rodrigues" userId="aa0179dc-8faa-4fcc-b2b0-aaa6562d137e" providerId="ADAL" clId="{766C82E5-992A-4F0F-A88C-22410C2A3AAE}" dt="2023-06-20T08:35:12.072" v="140"/>
          <ac:spMkLst>
            <pc:docMk/>
            <pc:sldMk cId="1073567471" sldId="288"/>
            <ac:spMk id="6" creationId="{F789C951-FA64-543B-21AC-1244A74CCEDA}"/>
          </ac:spMkLst>
        </pc:spChg>
        <pc:graphicFrameChg chg="mod">
          <ac:chgData name="Joana Rodrigues" userId="aa0179dc-8faa-4fcc-b2b0-aaa6562d137e" providerId="ADAL" clId="{766C82E5-992A-4F0F-A88C-22410C2A3AAE}" dt="2023-06-20T08:35:26.293" v="156" actId="1036"/>
          <ac:graphicFrameMkLst>
            <pc:docMk/>
            <pc:sldMk cId="1073567471" sldId="288"/>
            <ac:graphicFrameMk id="9" creationId="{AF408081-E431-9A87-E91E-97D75417B88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B15C7-7D1D-4837-8727-0A2EA35390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A1EA4-7F5E-42B1-BDC6-AD7471F9CB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Simplification &amp; Automation</a:t>
          </a:r>
        </a:p>
      </dgm:t>
    </dgm:pt>
    <dgm:pt modelId="{BC9D4A62-37D6-4C46-B61C-858ECD0D17C2}" type="parTrans" cxnId="{4B0A0972-FAEB-4228-A4F8-D2E5948189B0}">
      <dgm:prSet/>
      <dgm:spPr/>
      <dgm:t>
        <a:bodyPr/>
        <a:lstStyle/>
        <a:p>
          <a:endParaRPr lang="en-US" sz="1600"/>
        </a:p>
      </dgm:t>
    </dgm:pt>
    <dgm:pt modelId="{E8629190-303B-4E07-AF93-9DD541D47CD1}" type="sibTrans" cxnId="{4B0A0972-FAEB-4228-A4F8-D2E5948189B0}">
      <dgm:prSet/>
      <dgm:spPr/>
      <dgm:t>
        <a:bodyPr/>
        <a:lstStyle/>
        <a:p>
          <a:endParaRPr lang="en-US" sz="1600"/>
        </a:p>
      </dgm:t>
    </dgm:pt>
    <dgm:pt modelId="{E73AC882-DDD4-4E1A-8EAE-0BB7028236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O2: </a:t>
          </a:r>
          <a:r>
            <a:rPr lang="en-US" sz="1600" dirty="0"/>
            <a:t>Optimize Edge-Cloud Operation via a privacy-preserving data-compute-network orchestration</a:t>
          </a:r>
        </a:p>
      </dgm:t>
    </dgm:pt>
    <dgm:pt modelId="{74D05C03-1B39-47DF-84EF-5EF53F407D8D}" type="parTrans" cxnId="{65C5AD60-0A2D-45CD-8662-ED84EE6BBF5E}">
      <dgm:prSet/>
      <dgm:spPr/>
      <dgm:t>
        <a:bodyPr/>
        <a:lstStyle/>
        <a:p>
          <a:endParaRPr lang="en-US" sz="1600"/>
        </a:p>
      </dgm:t>
    </dgm:pt>
    <dgm:pt modelId="{37C566A1-3DF2-4688-8F6C-35A035AD5662}" type="sibTrans" cxnId="{65C5AD60-0A2D-45CD-8662-ED84EE6BBF5E}">
      <dgm:prSet/>
      <dgm:spPr/>
      <dgm:t>
        <a:bodyPr/>
        <a:lstStyle/>
        <a:p>
          <a:endParaRPr lang="en-US" sz="1600"/>
        </a:p>
      </dgm:t>
    </dgm:pt>
    <dgm:pt modelId="{7692A870-B7C5-4FD7-83E0-F89FA516A4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Security &amp; Privacy Preservation</a:t>
          </a:r>
        </a:p>
      </dgm:t>
    </dgm:pt>
    <dgm:pt modelId="{13A15A9A-2DF9-4380-A933-8EF4F81F0D5B}" type="parTrans" cxnId="{2EE932E1-D543-4DF2-A408-7F5DBCA70722}">
      <dgm:prSet/>
      <dgm:spPr/>
      <dgm:t>
        <a:bodyPr/>
        <a:lstStyle/>
        <a:p>
          <a:endParaRPr lang="en-US" sz="1600"/>
        </a:p>
      </dgm:t>
    </dgm:pt>
    <dgm:pt modelId="{0FEB0474-32B0-45D9-B783-1C3ECE4DA98F}" type="sibTrans" cxnId="{2EE932E1-D543-4DF2-A408-7F5DBCA70722}">
      <dgm:prSet/>
      <dgm:spPr/>
      <dgm:t>
        <a:bodyPr/>
        <a:lstStyle/>
        <a:p>
          <a:endParaRPr lang="en-US" sz="1600"/>
        </a:p>
      </dgm:t>
    </dgm:pt>
    <dgm:pt modelId="{B367D573-1837-4F40-B864-B2E4F7C1A4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O3: </a:t>
          </a:r>
          <a:r>
            <a:rPr lang="en-US" sz="1600" dirty="0"/>
            <a:t>Provide automated, privacy preserving secure management for multi-clusters</a:t>
          </a:r>
        </a:p>
      </dgm:t>
    </dgm:pt>
    <dgm:pt modelId="{96FDFF05-E43C-4F3B-9301-D789D0A45B90}" type="parTrans" cxnId="{99CD68D4-799C-496C-A67A-8015588CA2C1}">
      <dgm:prSet/>
      <dgm:spPr/>
      <dgm:t>
        <a:bodyPr/>
        <a:lstStyle/>
        <a:p>
          <a:endParaRPr lang="en-US" sz="1600"/>
        </a:p>
      </dgm:t>
    </dgm:pt>
    <dgm:pt modelId="{5AFC73B3-7869-4C64-81CA-D77BF53D10AB}" type="sibTrans" cxnId="{99CD68D4-799C-496C-A67A-8015588CA2C1}">
      <dgm:prSet/>
      <dgm:spPr/>
      <dgm:t>
        <a:bodyPr/>
        <a:lstStyle/>
        <a:p>
          <a:endParaRPr lang="en-US" sz="1600"/>
        </a:p>
      </dgm:t>
    </dgm:pt>
    <dgm:pt modelId="{277E12A0-AF21-4AC6-AB77-C581780F2F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Openness &amp; Greenness</a:t>
          </a:r>
        </a:p>
      </dgm:t>
    </dgm:pt>
    <dgm:pt modelId="{E66FFF70-E124-42A7-B13B-1C59D17A77B4}" type="parTrans" cxnId="{28075F39-5910-49AE-A91B-0B4C0B91FBE3}">
      <dgm:prSet/>
      <dgm:spPr/>
      <dgm:t>
        <a:bodyPr/>
        <a:lstStyle/>
        <a:p>
          <a:endParaRPr lang="en-US" sz="1600"/>
        </a:p>
      </dgm:t>
    </dgm:pt>
    <dgm:pt modelId="{2A91B4A3-7FD6-49C8-9FDD-1B4F7638F636}" type="sibTrans" cxnId="{28075F39-5910-49AE-A91B-0B4C0B91FBE3}">
      <dgm:prSet/>
      <dgm:spPr/>
      <dgm:t>
        <a:bodyPr/>
        <a:lstStyle/>
        <a:p>
          <a:endParaRPr lang="en-US" sz="1600"/>
        </a:p>
      </dgm:t>
    </dgm:pt>
    <dgm:pt modelId="{9DCA5464-4ECF-4C57-AAEB-C53BE19A5C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O4: </a:t>
          </a:r>
          <a:r>
            <a:rPr lang="en-US" sz="1600"/>
            <a:t>Support multi-domain Edge Cloud operations integrating openness and greenness</a:t>
          </a:r>
        </a:p>
      </dgm:t>
    </dgm:pt>
    <dgm:pt modelId="{B5B1CFFC-FFF3-4556-8429-7F20B6A4299C}" type="parTrans" cxnId="{A7B305DC-792E-4B6E-B56B-E35C0042A0BE}">
      <dgm:prSet/>
      <dgm:spPr/>
      <dgm:t>
        <a:bodyPr/>
        <a:lstStyle/>
        <a:p>
          <a:endParaRPr lang="en-US" sz="1600"/>
        </a:p>
      </dgm:t>
    </dgm:pt>
    <dgm:pt modelId="{A3D48B8E-8330-4900-9EE3-5B2DD9A9E302}" type="sibTrans" cxnId="{A7B305DC-792E-4B6E-B56B-E35C0042A0BE}">
      <dgm:prSet/>
      <dgm:spPr/>
      <dgm:t>
        <a:bodyPr/>
        <a:lstStyle/>
        <a:p>
          <a:endParaRPr lang="en-US" sz="1600"/>
        </a:p>
      </dgm:t>
    </dgm:pt>
    <dgm:pt modelId="{44285F75-C73A-4F60-A78A-3D7EBBBA24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Broad </a:t>
          </a:r>
        </a:p>
        <a:p>
          <a:pPr>
            <a:lnSpc>
              <a:spcPct val="100000"/>
            </a:lnSpc>
          </a:pPr>
          <a:r>
            <a:rPr lang="en-US" sz="1600"/>
            <a:t>Impact</a:t>
          </a:r>
        </a:p>
      </dgm:t>
    </dgm:pt>
    <dgm:pt modelId="{C024F8D0-A00F-4FDA-B429-F2DB7501F0DA}" type="parTrans" cxnId="{A9D1A9C8-E522-4836-B919-7862CD00BEC5}">
      <dgm:prSet/>
      <dgm:spPr/>
      <dgm:t>
        <a:bodyPr/>
        <a:lstStyle/>
        <a:p>
          <a:endParaRPr lang="en-US" sz="1600"/>
        </a:p>
      </dgm:t>
    </dgm:pt>
    <dgm:pt modelId="{A45182E6-3070-4387-AC9E-55B803C526B0}" type="sibTrans" cxnId="{A9D1A9C8-E522-4836-B919-7862CD00BEC5}">
      <dgm:prSet/>
      <dgm:spPr/>
      <dgm:t>
        <a:bodyPr/>
        <a:lstStyle/>
        <a:p>
          <a:endParaRPr lang="en-US" sz="1600"/>
        </a:p>
      </dgm:t>
    </dgm:pt>
    <dgm:pt modelId="{E189B950-7827-4FB1-9A71-E0CD9F2F54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O5: </a:t>
          </a:r>
          <a:r>
            <a:rPr lang="en-US" sz="1600"/>
            <a:t>Build a consolidated ecosystem appealing to the different CODECO stakeholder groups</a:t>
          </a:r>
        </a:p>
      </dgm:t>
    </dgm:pt>
    <dgm:pt modelId="{AC7A53F6-9B70-4110-BE5E-0713AF3B2F0B}" type="parTrans" cxnId="{2991933D-206A-4749-8AFF-F9995A1AE907}">
      <dgm:prSet/>
      <dgm:spPr/>
      <dgm:t>
        <a:bodyPr/>
        <a:lstStyle/>
        <a:p>
          <a:endParaRPr lang="en-US" sz="1600"/>
        </a:p>
      </dgm:t>
    </dgm:pt>
    <dgm:pt modelId="{16768304-DEAD-41D1-9990-3B1278243C4D}" type="sibTrans" cxnId="{2991933D-206A-4749-8AFF-F9995A1AE907}">
      <dgm:prSet/>
      <dgm:spPr/>
      <dgm:t>
        <a:bodyPr/>
        <a:lstStyle/>
        <a:p>
          <a:endParaRPr lang="en-US" sz="1600"/>
        </a:p>
      </dgm:t>
    </dgm:pt>
    <dgm:pt modelId="{BB26A643-49B7-447C-8EDB-225530094A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O1: </a:t>
          </a:r>
          <a:r>
            <a:rPr lang="en-US" sz="1600" dirty="0"/>
            <a:t>Reduce Edge-Cloud Setup and Management Time</a:t>
          </a:r>
        </a:p>
      </dgm:t>
    </dgm:pt>
    <dgm:pt modelId="{DAC1C00F-5E4F-4803-9FE1-190635668890}" type="parTrans" cxnId="{738B9277-97ED-48C7-8816-06AF4F8AA36A}">
      <dgm:prSet/>
      <dgm:spPr/>
      <dgm:t>
        <a:bodyPr/>
        <a:lstStyle/>
        <a:p>
          <a:endParaRPr lang="en-DE" sz="1600"/>
        </a:p>
      </dgm:t>
    </dgm:pt>
    <dgm:pt modelId="{9F3BBBC1-12BB-4C3E-9DC3-699CA155A38C}" type="sibTrans" cxnId="{738B9277-97ED-48C7-8816-06AF4F8AA36A}">
      <dgm:prSet/>
      <dgm:spPr/>
      <dgm:t>
        <a:bodyPr/>
        <a:lstStyle/>
        <a:p>
          <a:endParaRPr lang="en-DE" sz="1600"/>
        </a:p>
      </dgm:t>
    </dgm:pt>
    <dgm:pt modelId="{5C5A0754-AB5F-491F-AD50-023BCF9384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Data-compute-network</a:t>
          </a:r>
        </a:p>
        <a:p>
          <a:pPr>
            <a:lnSpc>
              <a:spcPct val="100000"/>
            </a:lnSpc>
          </a:pPr>
          <a:r>
            <a:rPr lang="en-US" sz="1600" dirty="0"/>
            <a:t>Orchestration</a:t>
          </a:r>
        </a:p>
      </dgm:t>
    </dgm:pt>
    <dgm:pt modelId="{916F44E8-69EC-4B5D-8F90-49FF4A488684}" type="parTrans" cxnId="{4EA1CCB1-3496-4844-B0B1-C2CBA63D2510}">
      <dgm:prSet/>
      <dgm:spPr/>
      <dgm:t>
        <a:bodyPr/>
        <a:lstStyle/>
        <a:p>
          <a:endParaRPr lang="en-DE" sz="1600"/>
        </a:p>
      </dgm:t>
    </dgm:pt>
    <dgm:pt modelId="{B9E8DBD3-3462-4346-9E37-4747B0A86ECD}" type="sibTrans" cxnId="{4EA1CCB1-3496-4844-B0B1-C2CBA63D2510}">
      <dgm:prSet/>
      <dgm:spPr/>
      <dgm:t>
        <a:bodyPr/>
        <a:lstStyle/>
        <a:p>
          <a:endParaRPr lang="en-DE" sz="1600"/>
        </a:p>
      </dgm:t>
    </dgm:pt>
    <dgm:pt modelId="{2BE3F39D-B2F6-425B-AE1B-1578D597C056}" type="pres">
      <dgm:prSet presAssocID="{EA3B15C7-7D1D-4837-8727-0A2EA35390B3}" presName="root" presStyleCnt="0">
        <dgm:presLayoutVars>
          <dgm:dir/>
          <dgm:resizeHandles val="exact"/>
        </dgm:presLayoutVars>
      </dgm:prSet>
      <dgm:spPr/>
    </dgm:pt>
    <dgm:pt modelId="{B0C78C84-1E2D-474E-B09C-023345F7336F}" type="pres">
      <dgm:prSet presAssocID="{A07A1EA4-7F5E-42B1-BDC6-AD7471F9CBD4}" presName="compNode" presStyleCnt="0"/>
      <dgm:spPr/>
    </dgm:pt>
    <dgm:pt modelId="{952641F7-9812-41A8-A9C3-D78DAE19F3FE}" type="pres">
      <dgm:prSet presAssocID="{A07A1EA4-7F5E-42B1-BDC6-AD7471F9CBD4}" presName="bgRect" presStyleLbl="bgShp" presStyleIdx="0" presStyleCnt="5"/>
      <dgm:spPr/>
    </dgm:pt>
    <dgm:pt modelId="{7EB26C76-41F6-42CC-BDD1-274D74CFB88B}" type="pres">
      <dgm:prSet presAssocID="{A07A1EA4-7F5E-42B1-BDC6-AD7471F9CBD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1C05A3F3-195D-4130-8FAA-4137183A5A36}" type="pres">
      <dgm:prSet presAssocID="{A07A1EA4-7F5E-42B1-BDC6-AD7471F9CBD4}" presName="spaceRect" presStyleCnt="0"/>
      <dgm:spPr/>
    </dgm:pt>
    <dgm:pt modelId="{093AC048-B63E-42CA-BEFB-6EC2DA990B1A}" type="pres">
      <dgm:prSet presAssocID="{A07A1EA4-7F5E-42B1-BDC6-AD7471F9CBD4}" presName="parTx" presStyleLbl="revTx" presStyleIdx="0" presStyleCnt="10">
        <dgm:presLayoutVars>
          <dgm:chMax val="0"/>
          <dgm:chPref val="0"/>
        </dgm:presLayoutVars>
      </dgm:prSet>
      <dgm:spPr/>
    </dgm:pt>
    <dgm:pt modelId="{D8849A6B-614A-4EFF-B889-F35BEF3AF216}" type="pres">
      <dgm:prSet presAssocID="{A07A1EA4-7F5E-42B1-BDC6-AD7471F9CBD4}" presName="desTx" presStyleLbl="revTx" presStyleIdx="1" presStyleCnt="10">
        <dgm:presLayoutVars/>
      </dgm:prSet>
      <dgm:spPr/>
    </dgm:pt>
    <dgm:pt modelId="{C72B7AA0-5193-47AE-A6A7-B1EA5B1EF5FA}" type="pres">
      <dgm:prSet presAssocID="{E8629190-303B-4E07-AF93-9DD541D47CD1}" presName="sibTrans" presStyleCnt="0"/>
      <dgm:spPr/>
    </dgm:pt>
    <dgm:pt modelId="{B8604DFF-DF0B-4094-B25A-B5AC89AA813F}" type="pres">
      <dgm:prSet presAssocID="{5C5A0754-AB5F-491F-AD50-023BCF93845E}" presName="compNode" presStyleCnt="0"/>
      <dgm:spPr/>
    </dgm:pt>
    <dgm:pt modelId="{77B6B3F7-EDD8-4361-AE51-4922BE24500B}" type="pres">
      <dgm:prSet presAssocID="{5C5A0754-AB5F-491F-AD50-023BCF93845E}" presName="bgRect" presStyleLbl="bgShp" presStyleIdx="1" presStyleCnt="5"/>
      <dgm:spPr/>
    </dgm:pt>
    <dgm:pt modelId="{40D87F3C-34C1-42D5-BB26-FFD876A4D7D8}" type="pres">
      <dgm:prSet presAssocID="{5C5A0754-AB5F-491F-AD50-023BCF93845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C7031DC-650F-48B0-8AE9-EDC40887C1B3}" type="pres">
      <dgm:prSet presAssocID="{5C5A0754-AB5F-491F-AD50-023BCF93845E}" presName="spaceRect" presStyleCnt="0"/>
      <dgm:spPr/>
    </dgm:pt>
    <dgm:pt modelId="{DA885A33-70C9-46CB-A235-F872E743B1F9}" type="pres">
      <dgm:prSet presAssocID="{5C5A0754-AB5F-491F-AD50-023BCF93845E}" presName="parTx" presStyleLbl="revTx" presStyleIdx="2" presStyleCnt="10">
        <dgm:presLayoutVars>
          <dgm:chMax val="0"/>
          <dgm:chPref val="0"/>
        </dgm:presLayoutVars>
      </dgm:prSet>
      <dgm:spPr/>
    </dgm:pt>
    <dgm:pt modelId="{B14252AF-EB92-4DA8-A6A7-79DBB0187D84}" type="pres">
      <dgm:prSet presAssocID="{5C5A0754-AB5F-491F-AD50-023BCF93845E}" presName="desTx" presStyleLbl="revTx" presStyleIdx="3" presStyleCnt="10">
        <dgm:presLayoutVars/>
      </dgm:prSet>
      <dgm:spPr/>
    </dgm:pt>
    <dgm:pt modelId="{D190B1E4-F794-4C9E-9E71-50FD3F2048AE}" type="pres">
      <dgm:prSet presAssocID="{B9E8DBD3-3462-4346-9E37-4747B0A86ECD}" presName="sibTrans" presStyleCnt="0"/>
      <dgm:spPr/>
    </dgm:pt>
    <dgm:pt modelId="{0787F8EC-8D41-4D63-95C0-FD4A05A1E094}" type="pres">
      <dgm:prSet presAssocID="{7692A870-B7C5-4FD7-83E0-F89FA516A445}" presName="compNode" presStyleCnt="0"/>
      <dgm:spPr/>
    </dgm:pt>
    <dgm:pt modelId="{885DFBF7-9D1A-4843-BEDF-AE56058A40EB}" type="pres">
      <dgm:prSet presAssocID="{7692A870-B7C5-4FD7-83E0-F89FA516A445}" presName="bgRect" presStyleLbl="bgShp" presStyleIdx="2" presStyleCnt="5"/>
      <dgm:spPr/>
    </dgm:pt>
    <dgm:pt modelId="{8DC4B126-8C43-4AA9-9523-A4B603EEE7A7}" type="pres">
      <dgm:prSet presAssocID="{7692A870-B7C5-4FD7-83E0-F89FA516A44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5B03D8B-76C2-4163-9BCD-52B795EFE663}" type="pres">
      <dgm:prSet presAssocID="{7692A870-B7C5-4FD7-83E0-F89FA516A445}" presName="spaceRect" presStyleCnt="0"/>
      <dgm:spPr/>
    </dgm:pt>
    <dgm:pt modelId="{B2FBB2B4-59BD-408A-979C-36B4D4A5A642}" type="pres">
      <dgm:prSet presAssocID="{7692A870-B7C5-4FD7-83E0-F89FA516A445}" presName="parTx" presStyleLbl="revTx" presStyleIdx="4" presStyleCnt="10">
        <dgm:presLayoutVars>
          <dgm:chMax val="0"/>
          <dgm:chPref val="0"/>
        </dgm:presLayoutVars>
      </dgm:prSet>
      <dgm:spPr/>
    </dgm:pt>
    <dgm:pt modelId="{D652666D-E357-42DE-AA05-00BA0FED5DDF}" type="pres">
      <dgm:prSet presAssocID="{7692A870-B7C5-4FD7-83E0-F89FA516A445}" presName="desTx" presStyleLbl="revTx" presStyleIdx="5" presStyleCnt="10">
        <dgm:presLayoutVars/>
      </dgm:prSet>
      <dgm:spPr/>
    </dgm:pt>
    <dgm:pt modelId="{62F19412-DCB6-4EA6-B2FB-EE79B9645D9C}" type="pres">
      <dgm:prSet presAssocID="{0FEB0474-32B0-45D9-B783-1C3ECE4DA98F}" presName="sibTrans" presStyleCnt="0"/>
      <dgm:spPr/>
    </dgm:pt>
    <dgm:pt modelId="{4128F32D-CF28-4859-95F7-7E9FC310FE7A}" type="pres">
      <dgm:prSet presAssocID="{277E12A0-AF21-4AC6-AB77-C581780F2FB6}" presName="compNode" presStyleCnt="0"/>
      <dgm:spPr/>
    </dgm:pt>
    <dgm:pt modelId="{D157C794-223C-447A-BFA4-D685DABBB4BE}" type="pres">
      <dgm:prSet presAssocID="{277E12A0-AF21-4AC6-AB77-C581780F2FB6}" presName="bgRect" presStyleLbl="bgShp" presStyleIdx="3" presStyleCnt="5"/>
      <dgm:spPr/>
    </dgm:pt>
    <dgm:pt modelId="{717F1BDD-9B69-45C7-8D7D-F99D64729953}" type="pres">
      <dgm:prSet presAssocID="{277E12A0-AF21-4AC6-AB77-C581780F2FB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C1ABF1F-E6CF-4B59-B81C-6381537B8361}" type="pres">
      <dgm:prSet presAssocID="{277E12A0-AF21-4AC6-AB77-C581780F2FB6}" presName="spaceRect" presStyleCnt="0"/>
      <dgm:spPr/>
    </dgm:pt>
    <dgm:pt modelId="{A22C491A-CB25-412D-8F12-D63B90D79D76}" type="pres">
      <dgm:prSet presAssocID="{277E12A0-AF21-4AC6-AB77-C581780F2FB6}" presName="parTx" presStyleLbl="revTx" presStyleIdx="6" presStyleCnt="10">
        <dgm:presLayoutVars>
          <dgm:chMax val="0"/>
          <dgm:chPref val="0"/>
        </dgm:presLayoutVars>
      </dgm:prSet>
      <dgm:spPr/>
    </dgm:pt>
    <dgm:pt modelId="{D7D42A22-CDCD-4B58-A60E-298642A396A6}" type="pres">
      <dgm:prSet presAssocID="{277E12A0-AF21-4AC6-AB77-C581780F2FB6}" presName="desTx" presStyleLbl="revTx" presStyleIdx="7" presStyleCnt="10">
        <dgm:presLayoutVars/>
      </dgm:prSet>
      <dgm:spPr/>
    </dgm:pt>
    <dgm:pt modelId="{6F2F2285-9192-49DC-B566-EBD41FDC0AB1}" type="pres">
      <dgm:prSet presAssocID="{2A91B4A3-7FD6-49C8-9FDD-1B4F7638F636}" presName="sibTrans" presStyleCnt="0"/>
      <dgm:spPr/>
    </dgm:pt>
    <dgm:pt modelId="{0F390876-C128-4A0D-9455-952897E53014}" type="pres">
      <dgm:prSet presAssocID="{44285F75-C73A-4F60-A78A-3D7EBBBA241A}" presName="compNode" presStyleCnt="0"/>
      <dgm:spPr/>
    </dgm:pt>
    <dgm:pt modelId="{0A3BB38D-51FA-4960-A91B-421A0BB7BD7F}" type="pres">
      <dgm:prSet presAssocID="{44285F75-C73A-4F60-A78A-3D7EBBBA241A}" presName="bgRect" presStyleLbl="bgShp" presStyleIdx="4" presStyleCnt="5"/>
      <dgm:spPr/>
    </dgm:pt>
    <dgm:pt modelId="{88BC6D20-1934-4734-BA63-C95D7C30EF0C}" type="pres">
      <dgm:prSet presAssocID="{44285F75-C73A-4F60-A78A-3D7EBBBA241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FCB148A-60C9-4008-866B-042D76450C4F}" type="pres">
      <dgm:prSet presAssocID="{44285F75-C73A-4F60-A78A-3D7EBBBA241A}" presName="spaceRect" presStyleCnt="0"/>
      <dgm:spPr/>
    </dgm:pt>
    <dgm:pt modelId="{12240EF9-0937-4B9F-B3FE-D9B61684A998}" type="pres">
      <dgm:prSet presAssocID="{44285F75-C73A-4F60-A78A-3D7EBBBA241A}" presName="parTx" presStyleLbl="revTx" presStyleIdx="8" presStyleCnt="10">
        <dgm:presLayoutVars>
          <dgm:chMax val="0"/>
          <dgm:chPref val="0"/>
        </dgm:presLayoutVars>
      </dgm:prSet>
      <dgm:spPr/>
    </dgm:pt>
    <dgm:pt modelId="{0DFCB85B-3BEB-4817-BD5A-81169E80242E}" type="pres">
      <dgm:prSet presAssocID="{44285F75-C73A-4F60-A78A-3D7EBBBA241A}" presName="desTx" presStyleLbl="revTx" presStyleIdx="9" presStyleCnt="10">
        <dgm:presLayoutVars/>
      </dgm:prSet>
      <dgm:spPr/>
    </dgm:pt>
  </dgm:ptLst>
  <dgm:cxnLst>
    <dgm:cxn modelId="{8A757F16-3829-4F95-AEFD-3B3E7AC3E1C3}" type="presOf" srcId="{A07A1EA4-7F5E-42B1-BDC6-AD7471F9CBD4}" destId="{093AC048-B63E-42CA-BEFB-6EC2DA990B1A}" srcOrd="0" destOrd="0" presId="urn:microsoft.com/office/officeart/2018/2/layout/IconVerticalSolidList"/>
    <dgm:cxn modelId="{7977581F-D7B9-4766-9961-D8A37E5880A4}" type="presOf" srcId="{5C5A0754-AB5F-491F-AD50-023BCF93845E}" destId="{DA885A33-70C9-46CB-A235-F872E743B1F9}" srcOrd="0" destOrd="0" presId="urn:microsoft.com/office/officeart/2018/2/layout/IconVerticalSolidList"/>
    <dgm:cxn modelId="{28075F39-5910-49AE-A91B-0B4C0B91FBE3}" srcId="{EA3B15C7-7D1D-4837-8727-0A2EA35390B3}" destId="{277E12A0-AF21-4AC6-AB77-C581780F2FB6}" srcOrd="3" destOrd="0" parTransId="{E66FFF70-E124-42A7-B13B-1C59D17A77B4}" sibTransId="{2A91B4A3-7FD6-49C8-9FDD-1B4F7638F636}"/>
    <dgm:cxn modelId="{D0DD633D-37EE-4C9E-8DFA-279E22ECD153}" type="presOf" srcId="{7692A870-B7C5-4FD7-83E0-F89FA516A445}" destId="{B2FBB2B4-59BD-408A-979C-36B4D4A5A642}" srcOrd="0" destOrd="0" presId="urn:microsoft.com/office/officeart/2018/2/layout/IconVerticalSolidList"/>
    <dgm:cxn modelId="{2991933D-206A-4749-8AFF-F9995A1AE907}" srcId="{44285F75-C73A-4F60-A78A-3D7EBBBA241A}" destId="{E189B950-7827-4FB1-9A71-E0CD9F2F5410}" srcOrd="0" destOrd="0" parTransId="{AC7A53F6-9B70-4110-BE5E-0713AF3B2F0B}" sibTransId="{16768304-DEAD-41D1-9990-3B1278243C4D}"/>
    <dgm:cxn modelId="{65C5AD60-0A2D-45CD-8662-ED84EE6BBF5E}" srcId="{5C5A0754-AB5F-491F-AD50-023BCF93845E}" destId="{E73AC882-DDD4-4E1A-8EAE-0BB70282368D}" srcOrd="0" destOrd="0" parTransId="{74D05C03-1B39-47DF-84EF-5EF53F407D8D}" sibTransId="{37C566A1-3DF2-4688-8F6C-35A035AD5662}"/>
    <dgm:cxn modelId="{B717EB65-999D-4CAD-B295-8AE2AEEC50A1}" type="presOf" srcId="{44285F75-C73A-4F60-A78A-3D7EBBBA241A}" destId="{12240EF9-0937-4B9F-B3FE-D9B61684A998}" srcOrd="0" destOrd="0" presId="urn:microsoft.com/office/officeart/2018/2/layout/IconVerticalSolidList"/>
    <dgm:cxn modelId="{4B0A0972-FAEB-4228-A4F8-D2E5948189B0}" srcId="{EA3B15C7-7D1D-4837-8727-0A2EA35390B3}" destId="{A07A1EA4-7F5E-42B1-BDC6-AD7471F9CBD4}" srcOrd="0" destOrd="0" parTransId="{BC9D4A62-37D6-4C46-B61C-858ECD0D17C2}" sibTransId="{E8629190-303B-4E07-AF93-9DD541D47CD1}"/>
    <dgm:cxn modelId="{AF031357-7E23-4843-A703-F4A2E8CA284F}" type="presOf" srcId="{9DCA5464-4ECF-4C57-AAEB-C53BE19A5C18}" destId="{D7D42A22-CDCD-4B58-A60E-298642A396A6}" srcOrd="0" destOrd="0" presId="urn:microsoft.com/office/officeart/2018/2/layout/IconVerticalSolidList"/>
    <dgm:cxn modelId="{40BF3577-FA9C-4701-814E-16A04EDE7077}" type="presOf" srcId="{BB26A643-49B7-447C-8EDB-225530094A62}" destId="{D8849A6B-614A-4EFF-B889-F35BEF3AF216}" srcOrd="0" destOrd="0" presId="urn:microsoft.com/office/officeart/2018/2/layout/IconVerticalSolidList"/>
    <dgm:cxn modelId="{738B9277-97ED-48C7-8816-06AF4F8AA36A}" srcId="{A07A1EA4-7F5E-42B1-BDC6-AD7471F9CBD4}" destId="{BB26A643-49B7-447C-8EDB-225530094A62}" srcOrd="0" destOrd="0" parTransId="{DAC1C00F-5E4F-4803-9FE1-190635668890}" sibTransId="{9F3BBBC1-12BB-4C3E-9DC3-699CA155A38C}"/>
    <dgm:cxn modelId="{B63E3758-DDB1-4D64-AC01-5F5CC94AD229}" type="presOf" srcId="{B367D573-1837-4F40-B864-B2E4F7C1A47D}" destId="{D652666D-E357-42DE-AA05-00BA0FED5DDF}" srcOrd="0" destOrd="0" presId="urn:microsoft.com/office/officeart/2018/2/layout/IconVerticalSolidList"/>
    <dgm:cxn modelId="{8CE6B185-3C93-4E9C-A9CC-EA319D49ACFD}" type="presOf" srcId="{EA3B15C7-7D1D-4837-8727-0A2EA35390B3}" destId="{2BE3F39D-B2F6-425B-AE1B-1578D597C056}" srcOrd="0" destOrd="0" presId="urn:microsoft.com/office/officeart/2018/2/layout/IconVerticalSolidList"/>
    <dgm:cxn modelId="{4EA1CCB1-3496-4844-B0B1-C2CBA63D2510}" srcId="{EA3B15C7-7D1D-4837-8727-0A2EA35390B3}" destId="{5C5A0754-AB5F-491F-AD50-023BCF93845E}" srcOrd="1" destOrd="0" parTransId="{916F44E8-69EC-4B5D-8F90-49FF4A488684}" sibTransId="{B9E8DBD3-3462-4346-9E37-4747B0A86ECD}"/>
    <dgm:cxn modelId="{A9D1A9C8-E522-4836-B919-7862CD00BEC5}" srcId="{EA3B15C7-7D1D-4837-8727-0A2EA35390B3}" destId="{44285F75-C73A-4F60-A78A-3D7EBBBA241A}" srcOrd="4" destOrd="0" parTransId="{C024F8D0-A00F-4FDA-B429-F2DB7501F0DA}" sibTransId="{A45182E6-3070-4387-AC9E-55B803C526B0}"/>
    <dgm:cxn modelId="{8F49C0CF-B70F-44A2-A803-6C081D4896EA}" type="presOf" srcId="{E189B950-7827-4FB1-9A71-E0CD9F2F5410}" destId="{0DFCB85B-3BEB-4817-BD5A-81169E80242E}" srcOrd="0" destOrd="0" presId="urn:microsoft.com/office/officeart/2018/2/layout/IconVerticalSolidList"/>
    <dgm:cxn modelId="{99CD68D4-799C-496C-A67A-8015588CA2C1}" srcId="{7692A870-B7C5-4FD7-83E0-F89FA516A445}" destId="{B367D573-1837-4F40-B864-B2E4F7C1A47D}" srcOrd="0" destOrd="0" parTransId="{96FDFF05-E43C-4F3B-9301-D789D0A45B90}" sibTransId="{5AFC73B3-7869-4C64-81CA-D77BF53D10AB}"/>
    <dgm:cxn modelId="{A7B305DC-792E-4B6E-B56B-E35C0042A0BE}" srcId="{277E12A0-AF21-4AC6-AB77-C581780F2FB6}" destId="{9DCA5464-4ECF-4C57-AAEB-C53BE19A5C18}" srcOrd="0" destOrd="0" parTransId="{B5B1CFFC-FFF3-4556-8429-7F20B6A4299C}" sibTransId="{A3D48B8E-8330-4900-9EE3-5B2DD9A9E302}"/>
    <dgm:cxn modelId="{2EE932E1-D543-4DF2-A408-7F5DBCA70722}" srcId="{EA3B15C7-7D1D-4837-8727-0A2EA35390B3}" destId="{7692A870-B7C5-4FD7-83E0-F89FA516A445}" srcOrd="2" destOrd="0" parTransId="{13A15A9A-2DF9-4380-A933-8EF4F81F0D5B}" sibTransId="{0FEB0474-32B0-45D9-B783-1C3ECE4DA98F}"/>
    <dgm:cxn modelId="{8F33A9E6-B195-4061-B745-04EECC2D9C47}" type="presOf" srcId="{277E12A0-AF21-4AC6-AB77-C581780F2FB6}" destId="{A22C491A-CB25-412D-8F12-D63B90D79D76}" srcOrd="0" destOrd="0" presId="urn:microsoft.com/office/officeart/2018/2/layout/IconVerticalSolidList"/>
    <dgm:cxn modelId="{E51B38E9-557B-4CE8-B4F5-0DA9DF442FC6}" type="presOf" srcId="{E73AC882-DDD4-4E1A-8EAE-0BB70282368D}" destId="{B14252AF-EB92-4DA8-A6A7-79DBB0187D84}" srcOrd="0" destOrd="0" presId="urn:microsoft.com/office/officeart/2018/2/layout/IconVerticalSolidList"/>
    <dgm:cxn modelId="{4D826137-C08F-4025-8B9F-96A871DCA0EC}" type="presParOf" srcId="{2BE3F39D-B2F6-425B-AE1B-1578D597C056}" destId="{B0C78C84-1E2D-474E-B09C-023345F7336F}" srcOrd="0" destOrd="0" presId="urn:microsoft.com/office/officeart/2018/2/layout/IconVerticalSolidList"/>
    <dgm:cxn modelId="{53D515AF-252D-4D7D-8794-2FBC835C59B4}" type="presParOf" srcId="{B0C78C84-1E2D-474E-B09C-023345F7336F}" destId="{952641F7-9812-41A8-A9C3-D78DAE19F3FE}" srcOrd="0" destOrd="0" presId="urn:microsoft.com/office/officeart/2018/2/layout/IconVerticalSolidList"/>
    <dgm:cxn modelId="{F18C0FD3-A188-45C3-AD79-9BF51244B974}" type="presParOf" srcId="{B0C78C84-1E2D-474E-B09C-023345F7336F}" destId="{7EB26C76-41F6-42CC-BDD1-274D74CFB88B}" srcOrd="1" destOrd="0" presId="urn:microsoft.com/office/officeart/2018/2/layout/IconVerticalSolidList"/>
    <dgm:cxn modelId="{5699C692-0F77-42D5-BE11-58EF75AD136D}" type="presParOf" srcId="{B0C78C84-1E2D-474E-B09C-023345F7336F}" destId="{1C05A3F3-195D-4130-8FAA-4137183A5A36}" srcOrd="2" destOrd="0" presId="urn:microsoft.com/office/officeart/2018/2/layout/IconVerticalSolidList"/>
    <dgm:cxn modelId="{2B2067E0-7B7D-4DE1-AA1F-9F271380D5D7}" type="presParOf" srcId="{B0C78C84-1E2D-474E-B09C-023345F7336F}" destId="{093AC048-B63E-42CA-BEFB-6EC2DA990B1A}" srcOrd="3" destOrd="0" presId="urn:microsoft.com/office/officeart/2018/2/layout/IconVerticalSolidList"/>
    <dgm:cxn modelId="{53662E37-F3F8-45C4-A6B7-1D7A213350ED}" type="presParOf" srcId="{B0C78C84-1E2D-474E-B09C-023345F7336F}" destId="{D8849A6B-614A-4EFF-B889-F35BEF3AF216}" srcOrd="4" destOrd="0" presId="urn:microsoft.com/office/officeart/2018/2/layout/IconVerticalSolidList"/>
    <dgm:cxn modelId="{5419815B-A934-4F00-8BCA-CEB5F4F49BFB}" type="presParOf" srcId="{2BE3F39D-B2F6-425B-AE1B-1578D597C056}" destId="{C72B7AA0-5193-47AE-A6A7-B1EA5B1EF5FA}" srcOrd="1" destOrd="0" presId="urn:microsoft.com/office/officeart/2018/2/layout/IconVerticalSolidList"/>
    <dgm:cxn modelId="{F9A85C48-0D91-44B7-B39C-13163090A782}" type="presParOf" srcId="{2BE3F39D-B2F6-425B-AE1B-1578D597C056}" destId="{B8604DFF-DF0B-4094-B25A-B5AC89AA813F}" srcOrd="2" destOrd="0" presId="urn:microsoft.com/office/officeart/2018/2/layout/IconVerticalSolidList"/>
    <dgm:cxn modelId="{F1588E65-3B57-4A1A-805E-6E89F0CC5004}" type="presParOf" srcId="{B8604DFF-DF0B-4094-B25A-B5AC89AA813F}" destId="{77B6B3F7-EDD8-4361-AE51-4922BE24500B}" srcOrd="0" destOrd="0" presId="urn:microsoft.com/office/officeart/2018/2/layout/IconVerticalSolidList"/>
    <dgm:cxn modelId="{E0170B05-55F0-4790-9F11-6AF8B26D758C}" type="presParOf" srcId="{B8604DFF-DF0B-4094-B25A-B5AC89AA813F}" destId="{40D87F3C-34C1-42D5-BB26-FFD876A4D7D8}" srcOrd="1" destOrd="0" presId="urn:microsoft.com/office/officeart/2018/2/layout/IconVerticalSolidList"/>
    <dgm:cxn modelId="{635ADD21-5A22-4751-AE9C-17FC6BCEEE35}" type="presParOf" srcId="{B8604DFF-DF0B-4094-B25A-B5AC89AA813F}" destId="{AC7031DC-650F-48B0-8AE9-EDC40887C1B3}" srcOrd="2" destOrd="0" presId="urn:microsoft.com/office/officeart/2018/2/layout/IconVerticalSolidList"/>
    <dgm:cxn modelId="{C22452E5-C587-4378-B7AB-BEF930AFCDCA}" type="presParOf" srcId="{B8604DFF-DF0B-4094-B25A-B5AC89AA813F}" destId="{DA885A33-70C9-46CB-A235-F872E743B1F9}" srcOrd="3" destOrd="0" presId="urn:microsoft.com/office/officeart/2018/2/layout/IconVerticalSolidList"/>
    <dgm:cxn modelId="{3629DB63-EA04-41C3-B969-AE829757E715}" type="presParOf" srcId="{B8604DFF-DF0B-4094-B25A-B5AC89AA813F}" destId="{B14252AF-EB92-4DA8-A6A7-79DBB0187D84}" srcOrd="4" destOrd="0" presId="urn:microsoft.com/office/officeart/2018/2/layout/IconVerticalSolidList"/>
    <dgm:cxn modelId="{BFD5E236-0CB1-4EC8-8293-D780F6DE0994}" type="presParOf" srcId="{2BE3F39D-B2F6-425B-AE1B-1578D597C056}" destId="{D190B1E4-F794-4C9E-9E71-50FD3F2048AE}" srcOrd="3" destOrd="0" presId="urn:microsoft.com/office/officeart/2018/2/layout/IconVerticalSolidList"/>
    <dgm:cxn modelId="{4DDD5C3D-706E-4EFA-81F4-6A438EDEEFA6}" type="presParOf" srcId="{2BE3F39D-B2F6-425B-AE1B-1578D597C056}" destId="{0787F8EC-8D41-4D63-95C0-FD4A05A1E094}" srcOrd="4" destOrd="0" presId="urn:microsoft.com/office/officeart/2018/2/layout/IconVerticalSolidList"/>
    <dgm:cxn modelId="{779D7D79-F10C-410F-AD1E-8D2D998E180E}" type="presParOf" srcId="{0787F8EC-8D41-4D63-95C0-FD4A05A1E094}" destId="{885DFBF7-9D1A-4843-BEDF-AE56058A40EB}" srcOrd="0" destOrd="0" presId="urn:microsoft.com/office/officeart/2018/2/layout/IconVerticalSolidList"/>
    <dgm:cxn modelId="{C9EE7FA2-FDFD-4FA2-919B-18614AB22777}" type="presParOf" srcId="{0787F8EC-8D41-4D63-95C0-FD4A05A1E094}" destId="{8DC4B126-8C43-4AA9-9523-A4B603EEE7A7}" srcOrd="1" destOrd="0" presId="urn:microsoft.com/office/officeart/2018/2/layout/IconVerticalSolidList"/>
    <dgm:cxn modelId="{54404FF6-8402-4F43-AA1F-CF365FA43558}" type="presParOf" srcId="{0787F8EC-8D41-4D63-95C0-FD4A05A1E094}" destId="{C5B03D8B-76C2-4163-9BCD-52B795EFE663}" srcOrd="2" destOrd="0" presId="urn:microsoft.com/office/officeart/2018/2/layout/IconVerticalSolidList"/>
    <dgm:cxn modelId="{BF40CE2D-867C-4BD5-A111-8A845118EF79}" type="presParOf" srcId="{0787F8EC-8D41-4D63-95C0-FD4A05A1E094}" destId="{B2FBB2B4-59BD-408A-979C-36B4D4A5A642}" srcOrd="3" destOrd="0" presId="urn:microsoft.com/office/officeart/2018/2/layout/IconVerticalSolidList"/>
    <dgm:cxn modelId="{35A9F1BD-1AD7-472F-AE80-8A8D907199FF}" type="presParOf" srcId="{0787F8EC-8D41-4D63-95C0-FD4A05A1E094}" destId="{D652666D-E357-42DE-AA05-00BA0FED5DDF}" srcOrd="4" destOrd="0" presId="urn:microsoft.com/office/officeart/2018/2/layout/IconVerticalSolidList"/>
    <dgm:cxn modelId="{913F7D29-B0C5-4C0B-B5C1-F8F1927F0F33}" type="presParOf" srcId="{2BE3F39D-B2F6-425B-AE1B-1578D597C056}" destId="{62F19412-DCB6-4EA6-B2FB-EE79B9645D9C}" srcOrd="5" destOrd="0" presId="urn:microsoft.com/office/officeart/2018/2/layout/IconVerticalSolidList"/>
    <dgm:cxn modelId="{03763C99-91EA-404D-A76C-FD0AB14B87FC}" type="presParOf" srcId="{2BE3F39D-B2F6-425B-AE1B-1578D597C056}" destId="{4128F32D-CF28-4859-95F7-7E9FC310FE7A}" srcOrd="6" destOrd="0" presId="urn:microsoft.com/office/officeart/2018/2/layout/IconVerticalSolidList"/>
    <dgm:cxn modelId="{FE61D1EA-D4E5-4C31-AB9C-E924280FAE43}" type="presParOf" srcId="{4128F32D-CF28-4859-95F7-7E9FC310FE7A}" destId="{D157C794-223C-447A-BFA4-D685DABBB4BE}" srcOrd="0" destOrd="0" presId="urn:microsoft.com/office/officeart/2018/2/layout/IconVerticalSolidList"/>
    <dgm:cxn modelId="{9376D5B8-0F48-4899-A753-C8A3425077F1}" type="presParOf" srcId="{4128F32D-CF28-4859-95F7-7E9FC310FE7A}" destId="{717F1BDD-9B69-45C7-8D7D-F99D64729953}" srcOrd="1" destOrd="0" presId="urn:microsoft.com/office/officeart/2018/2/layout/IconVerticalSolidList"/>
    <dgm:cxn modelId="{5E59D0B0-73F1-480E-99F7-613B9A3B27BF}" type="presParOf" srcId="{4128F32D-CF28-4859-95F7-7E9FC310FE7A}" destId="{2C1ABF1F-E6CF-4B59-B81C-6381537B8361}" srcOrd="2" destOrd="0" presId="urn:microsoft.com/office/officeart/2018/2/layout/IconVerticalSolidList"/>
    <dgm:cxn modelId="{12EBD452-516F-4968-B63F-F3E85AC8A0C1}" type="presParOf" srcId="{4128F32D-CF28-4859-95F7-7E9FC310FE7A}" destId="{A22C491A-CB25-412D-8F12-D63B90D79D76}" srcOrd="3" destOrd="0" presId="urn:microsoft.com/office/officeart/2018/2/layout/IconVerticalSolidList"/>
    <dgm:cxn modelId="{59110E33-15AD-406B-887B-13F9461EE147}" type="presParOf" srcId="{4128F32D-CF28-4859-95F7-7E9FC310FE7A}" destId="{D7D42A22-CDCD-4B58-A60E-298642A396A6}" srcOrd="4" destOrd="0" presId="urn:microsoft.com/office/officeart/2018/2/layout/IconVerticalSolidList"/>
    <dgm:cxn modelId="{836D0C2B-96F5-44D9-A86F-DA75D25E2CFF}" type="presParOf" srcId="{2BE3F39D-B2F6-425B-AE1B-1578D597C056}" destId="{6F2F2285-9192-49DC-B566-EBD41FDC0AB1}" srcOrd="7" destOrd="0" presId="urn:microsoft.com/office/officeart/2018/2/layout/IconVerticalSolidList"/>
    <dgm:cxn modelId="{5CCB4C0E-9BD6-4E0E-81F1-A0ACE11504B8}" type="presParOf" srcId="{2BE3F39D-B2F6-425B-AE1B-1578D597C056}" destId="{0F390876-C128-4A0D-9455-952897E53014}" srcOrd="8" destOrd="0" presId="urn:microsoft.com/office/officeart/2018/2/layout/IconVerticalSolidList"/>
    <dgm:cxn modelId="{A13C6B1C-4E11-4D71-8830-F0BC3C11BE74}" type="presParOf" srcId="{0F390876-C128-4A0D-9455-952897E53014}" destId="{0A3BB38D-51FA-4960-A91B-421A0BB7BD7F}" srcOrd="0" destOrd="0" presId="urn:microsoft.com/office/officeart/2018/2/layout/IconVerticalSolidList"/>
    <dgm:cxn modelId="{EBC2DAC2-1F67-4D42-8CCC-4CC3BF7ECFDA}" type="presParOf" srcId="{0F390876-C128-4A0D-9455-952897E53014}" destId="{88BC6D20-1934-4734-BA63-C95D7C30EF0C}" srcOrd="1" destOrd="0" presId="urn:microsoft.com/office/officeart/2018/2/layout/IconVerticalSolidList"/>
    <dgm:cxn modelId="{9A0C9666-9419-4A22-94BC-7B9939F3B554}" type="presParOf" srcId="{0F390876-C128-4A0D-9455-952897E53014}" destId="{0FCB148A-60C9-4008-866B-042D76450C4F}" srcOrd="2" destOrd="0" presId="urn:microsoft.com/office/officeart/2018/2/layout/IconVerticalSolidList"/>
    <dgm:cxn modelId="{E25D97D5-28C5-448D-BB2F-3281F2A56550}" type="presParOf" srcId="{0F390876-C128-4A0D-9455-952897E53014}" destId="{12240EF9-0937-4B9F-B3FE-D9B61684A998}" srcOrd="3" destOrd="0" presId="urn:microsoft.com/office/officeart/2018/2/layout/IconVerticalSolidList"/>
    <dgm:cxn modelId="{6E754499-FE71-411F-9EE0-45948C551585}" type="presParOf" srcId="{0F390876-C128-4A0D-9455-952897E53014}" destId="{0DFCB85B-3BEB-4817-BD5A-81169E80242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EA52A-A9F2-4AB6-B7B3-942C435A3C0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D81893A-4626-4988-9742-0BECE4982EC4}">
      <dgm:prSet phldrT="[Text]"/>
      <dgm:spPr/>
      <dgm:t>
        <a:bodyPr/>
        <a:lstStyle/>
        <a:p>
          <a:r>
            <a:rPr lang="en-US" dirty="0"/>
            <a:t>ACM</a:t>
          </a:r>
          <a:endParaRPr lang="en-DE" dirty="0"/>
        </a:p>
      </dgm:t>
    </dgm:pt>
    <dgm:pt modelId="{97E4A033-DA66-4FCF-952A-3C29E7D38BCD}" type="parTrans" cxnId="{528B21B3-D666-4849-80DF-C62094B8A760}">
      <dgm:prSet/>
      <dgm:spPr/>
      <dgm:t>
        <a:bodyPr/>
        <a:lstStyle/>
        <a:p>
          <a:endParaRPr lang="en-DE"/>
        </a:p>
      </dgm:t>
    </dgm:pt>
    <dgm:pt modelId="{7FD00C73-1A6C-4192-9B8B-ECB8F16D3235}" type="sibTrans" cxnId="{528B21B3-D666-4849-80DF-C62094B8A760}">
      <dgm:prSet/>
      <dgm:spPr/>
      <dgm:t>
        <a:bodyPr/>
        <a:lstStyle/>
        <a:p>
          <a:endParaRPr lang="en-DE"/>
        </a:p>
      </dgm:t>
    </dgm:pt>
    <dgm:pt modelId="{381B3B8C-7D8E-46AF-8589-7EBA3A81BD7D}">
      <dgm:prSet phldrT="[Text]"/>
      <dgm:spPr/>
      <dgm:t>
        <a:bodyPr/>
        <a:lstStyle/>
        <a:p>
          <a:r>
            <a:rPr lang="en-GB" dirty="0"/>
            <a:t>PDLC</a:t>
          </a:r>
          <a:endParaRPr lang="en-DE" dirty="0"/>
        </a:p>
      </dgm:t>
    </dgm:pt>
    <dgm:pt modelId="{CA47E15C-3371-49BE-807B-1EBB5E6711A5}" type="parTrans" cxnId="{C85B6237-20A7-4E1A-A5D5-9522B57208D9}">
      <dgm:prSet/>
      <dgm:spPr/>
      <dgm:t>
        <a:bodyPr/>
        <a:lstStyle/>
        <a:p>
          <a:endParaRPr lang="en-DE"/>
        </a:p>
      </dgm:t>
    </dgm:pt>
    <dgm:pt modelId="{63E9B5A4-A731-4272-8620-4A79234D9024}" type="sibTrans" cxnId="{C85B6237-20A7-4E1A-A5D5-9522B57208D9}">
      <dgm:prSet/>
      <dgm:spPr/>
      <dgm:t>
        <a:bodyPr/>
        <a:lstStyle/>
        <a:p>
          <a:endParaRPr lang="en-DE"/>
        </a:p>
      </dgm:t>
    </dgm:pt>
    <dgm:pt modelId="{4049DF08-5D2A-46C2-A4D0-DE5086C34D84}">
      <dgm:prSet phldrT="[Text]"/>
      <dgm:spPr/>
      <dgm:t>
        <a:bodyPr/>
        <a:lstStyle/>
        <a:p>
          <a:r>
            <a:rPr lang="en-GB" dirty="0"/>
            <a:t>SWM</a:t>
          </a:r>
          <a:endParaRPr lang="en-DE" dirty="0"/>
        </a:p>
      </dgm:t>
    </dgm:pt>
    <dgm:pt modelId="{256CD922-AD70-4C61-A908-E5C00BEA403E}" type="parTrans" cxnId="{AC5406B9-25CF-4403-AD87-C7716FF508E5}">
      <dgm:prSet/>
      <dgm:spPr/>
      <dgm:t>
        <a:bodyPr/>
        <a:lstStyle/>
        <a:p>
          <a:endParaRPr lang="en-DE"/>
        </a:p>
      </dgm:t>
    </dgm:pt>
    <dgm:pt modelId="{69394572-D246-4444-BA32-8CD3BBA7A62B}" type="sibTrans" cxnId="{AC5406B9-25CF-4403-AD87-C7716FF508E5}">
      <dgm:prSet/>
      <dgm:spPr/>
      <dgm:t>
        <a:bodyPr/>
        <a:lstStyle/>
        <a:p>
          <a:endParaRPr lang="en-DE"/>
        </a:p>
      </dgm:t>
    </dgm:pt>
    <dgm:pt modelId="{BAAF7DC0-DF68-45E4-ACFD-24798DCF08A7}">
      <dgm:prSet/>
      <dgm:spPr/>
      <dgm:t>
        <a:bodyPr/>
        <a:lstStyle/>
        <a:p>
          <a:r>
            <a:rPr lang="en-US" dirty="0" err="1"/>
            <a:t>Zeroconfig</a:t>
          </a:r>
          <a:endParaRPr lang="en-US" dirty="0"/>
        </a:p>
      </dgm:t>
    </dgm:pt>
    <dgm:pt modelId="{32C36AAC-179D-4F4A-A40A-0DC7803DCF6E}" type="parTrans" cxnId="{224A3ACC-0C41-4403-8705-AFD2135F2B0F}">
      <dgm:prSet/>
      <dgm:spPr/>
      <dgm:t>
        <a:bodyPr/>
        <a:lstStyle/>
        <a:p>
          <a:endParaRPr lang="en-DE"/>
        </a:p>
      </dgm:t>
    </dgm:pt>
    <dgm:pt modelId="{83513D42-7F41-4449-99AF-8288FF7BF4A3}" type="sibTrans" cxnId="{224A3ACC-0C41-4403-8705-AFD2135F2B0F}">
      <dgm:prSet/>
      <dgm:spPr/>
      <dgm:t>
        <a:bodyPr/>
        <a:lstStyle/>
        <a:p>
          <a:endParaRPr lang="en-DE"/>
        </a:p>
      </dgm:t>
    </dgm:pt>
    <dgm:pt modelId="{EFC62EDF-CCFF-4B9C-9E9D-1DA34D9566E2}">
      <dgm:prSet/>
      <dgm:spPr/>
      <dgm:t>
        <a:bodyPr/>
        <a:lstStyle/>
        <a:p>
          <a:r>
            <a:rPr lang="en-US"/>
            <a:t>Privacy</a:t>
          </a:r>
          <a:endParaRPr lang="en-US" dirty="0"/>
        </a:p>
      </dgm:t>
    </dgm:pt>
    <dgm:pt modelId="{ED06BB8E-D9F0-4AF5-8C93-B310B92C011B}" type="parTrans" cxnId="{BE1768FD-E39A-4EE6-9B58-A974CAC9966A}">
      <dgm:prSet/>
      <dgm:spPr/>
      <dgm:t>
        <a:bodyPr/>
        <a:lstStyle/>
        <a:p>
          <a:endParaRPr lang="en-DE"/>
        </a:p>
      </dgm:t>
    </dgm:pt>
    <dgm:pt modelId="{3700B29D-95FE-4ADA-839C-CBE3FBF3D46B}" type="sibTrans" cxnId="{BE1768FD-E39A-4EE6-9B58-A974CAC9966A}">
      <dgm:prSet/>
      <dgm:spPr/>
      <dgm:t>
        <a:bodyPr/>
        <a:lstStyle/>
        <a:p>
          <a:endParaRPr lang="en-DE"/>
        </a:p>
      </dgm:t>
    </dgm:pt>
    <dgm:pt modelId="{E9B3AD8D-AEFF-4115-816F-29381CFADCEA}">
      <dgm:prSet/>
      <dgm:spPr/>
      <dgm:t>
        <a:bodyPr/>
        <a:lstStyle/>
        <a:p>
          <a:r>
            <a:rPr lang="en-US"/>
            <a:t>Support for embedded devices</a:t>
          </a:r>
          <a:endParaRPr lang="en-US" dirty="0"/>
        </a:p>
      </dgm:t>
    </dgm:pt>
    <dgm:pt modelId="{1996DDF9-FAC5-4F94-A842-9EF5C82D767A}" type="parTrans" cxnId="{F3D5EB08-E342-4978-943B-4BDBB315D3CA}">
      <dgm:prSet/>
      <dgm:spPr/>
      <dgm:t>
        <a:bodyPr/>
        <a:lstStyle/>
        <a:p>
          <a:endParaRPr lang="en-DE"/>
        </a:p>
      </dgm:t>
    </dgm:pt>
    <dgm:pt modelId="{E02E33F3-D9F3-40C6-BD5B-AFD83987CAF1}" type="sibTrans" cxnId="{F3D5EB08-E342-4978-943B-4BDBB315D3CA}">
      <dgm:prSet/>
      <dgm:spPr/>
      <dgm:t>
        <a:bodyPr/>
        <a:lstStyle/>
        <a:p>
          <a:endParaRPr lang="en-DE"/>
        </a:p>
      </dgm:t>
    </dgm:pt>
    <dgm:pt modelId="{403DC70F-E62C-4FDC-9534-A3F67E6E52F8}">
      <dgm:prSet/>
      <dgm:spPr/>
      <dgm:t>
        <a:bodyPr/>
        <a:lstStyle/>
        <a:p>
          <a:r>
            <a:rPr lang="en-US"/>
            <a:t>User interfacing</a:t>
          </a:r>
          <a:endParaRPr lang="en-US" dirty="0"/>
        </a:p>
      </dgm:t>
    </dgm:pt>
    <dgm:pt modelId="{1375F280-DB5A-4FA9-A762-2C6EECE58FDF}" type="parTrans" cxnId="{BFE3B88B-FD7D-409B-8921-7CEEC1D5B814}">
      <dgm:prSet/>
      <dgm:spPr/>
      <dgm:t>
        <a:bodyPr/>
        <a:lstStyle/>
        <a:p>
          <a:endParaRPr lang="en-DE"/>
        </a:p>
      </dgm:t>
    </dgm:pt>
    <dgm:pt modelId="{E92FC1F0-FE30-4F1C-9DEE-85277A7C3693}" type="sibTrans" cxnId="{BFE3B88B-FD7D-409B-8921-7CEEC1D5B814}">
      <dgm:prSet/>
      <dgm:spPr/>
      <dgm:t>
        <a:bodyPr/>
        <a:lstStyle/>
        <a:p>
          <a:endParaRPr lang="en-DE"/>
        </a:p>
      </dgm:t>
    </dgm:pt>
    <dgm:pt modelId="{FFD2A52C-259D-4C07-BD1B-E946F3791D3D}">
      <dgm:prSet/>
      <dgm:spPr/>
      <dgm:t>
        <a:bodyPr/>
        <a:lstStyle/>
        <a:p>
          <a:r>
            <a:rPr lang="en-US"/>
            <a:t>MDM</a:t>
          </a:r>
          <a:endParaRPr lang="en-US" dirty="0"/>
        </a:p>
      </dgm:t>
    </dgm:pt>
    <dgm:pt modelId="{C17BFDFD-B65B-406E-83F6-A8E594F73068}" type="parTrans" cxnId="{45678587-FAC7-4897-BD2A-25D94A222F9A}">
      <dgm:prSet/>
      <dgm:spPr/>
      <dgm:t>
        <a:bodyPr/>
        <a:lstStyle/>
        <a:p>
          <a:endParaRPr lang="en-DE"/>
        </a:p>
      </dgm:t>
    </dgm:pt>
    <dgm:pt modelId="{8A55DBCA-19D0-40C7-A015-25DD0EAD3DCA}" type="sibTrans" cxnId="{45678587-FAC7-4897-BD2A-25D94A222F9A}">
      <dgm:prSet/>
      <dgm:spPr/>
      <dgm:t>
        <a:bodyPr/>
        <a:lstStyle/>
        <a:p>
          <a:endParaRPr lang="en-DE"/>
        </a:p>
      </dgm:t>
    </dgm:pt>
    <dgm:pt modelId="{1AE68D96-2E63-4AA7-8DEC-B90F5387A4ED}">
      <dgm:prSet/>
      <dgm:spPr/>
      <dgm:t>
        <a:bodyPr/>
        <a:lstStyle/>
        <a:p>
          <a:r>
            <a:rPr lang="en-US" dirty="0"/>
            <a:t>Meta-data management and discovery</a:t>
          </a:r>
        </a:p>
      </dgm:t>
    </dgm:pt>
    <dgm:pt modelId="{94A94DED-3293-4340-9B53-CF3EAD2E0BCF}" type="parTrans" cxnId="{E7576F0B-96D0-4B4C-85ED-92174BDB6069}">
      <dgm:prSet/>
      <dgm:spPr/>
      <dgm:t>
        <a:bodyPr/>
        <a:lstStyle/>
        <a:p>
          <a:endParaRPr lang="en-DE"/>
        </a:p>
      </dgm:t>
    </dgm:pt>
    <dgm:pt modelId="{F8FC5A21-1C3E-4D20-B6AD-B693E6C700F1}" type="sibTrans" cxnId="{E7576F0B-96D0-4B4C-85ED-92174BDB6069}">
      <dgm:prSet/>
      <dgm:spPr/>
      <dgm:t>
        <a:bodyPr/>
        <a:lstStyle/>
        <a:p>
          <a:endParaRPr lang="en-DE"/>
        </a:p>
      </dgm:t>
    </dgm:pt>
    <dgm:pt modelId="{432F25CC-6CBC-4E28-A753-3F0DC7B1698C}">
      <dgm:prSet phldrT="[Text]"/>
      <dgm:spPr/>
      <dgm:t>
        <a:bodyPr/>
        <a:lstStyle/>
        <a:p>
          <a:r>
            <a:rPr lang="en-GB" dirty="0"/>
            <a:t>Context-awareness</a:t>
          </a:r>
          <a:endParaRPr lang="en-DE" dirty="0"/>
        </a:p>
      </dgm:t>
    </dgm:pt>
    <dgm:pt modelId="{19E40C1E-34A8-426F-9882-AE1D114EF276}" type="parTrans" cxnId="{3F1D5FEA-C414-4DF4-BA6D-69E5B33732B0}">
      <dgm:prSet/>
      <dgm:spPr/>
      <dgm:t>
        <a:bodyPr/>
        <a:lstStyle/>
        <a:p>
          <a:endParaRPr lang="en-DE"/>
        </a:p>
      </dgm:t>
    </dgm:pt>
    <dgm:pt modelId="{7C68FDEA-1480-42DC-8A14-CBE5A94AA4C1}" type="sibTrans" cxnId="{3F1D5FEA-C414-4DF4-BA6D-69E5B33732B0}">
      <dgm:prSet/>
      <dgm:spPr/>
      <dgm:t>
        <a:bodyPr/>
        <a:lstStyle/>
        <a:p>
          <a:endParaRPr lang="en-DE"/>
        </a:p>
      </dgm:t>
    </dgm:pt>
    <dgm:pt modelId="{99B9026D-AD80-44F5-8B9A-45DDE8383C37}">
      <dgm:prSet phldrT="[Text]"/>
      <dgm:spPr/>
      <dgm:t>
        <a:bodyPr/>
        <a:lstStyle/>
        <a:p>
          <a:r>
            <a:rPr lang="en-GB" dirty="0"/>
            <a:t>Decentralised learning</a:t>
          </a:r>
          <a:endParaRPr lang="en-DE" dirty="0"/>
        </a:p>
      </dgm:t>
    </dgm:pt>
    <dgm:pt modelId="{16BF2A07-6AB7-4C7E-84B1-F34CF8033EDB}" type="parTrans" cxnId="{35304A7C-3C3C-4E64-A50F-D945C5599831}">
      <dgm:prSet/>
      <dgm:spPr/>
      <dgm:t>
        <a:bodyPr/>
        <a:lstStyle/>
        <a:p>
          <a:endParaRPr lang="en-DE"/>
        </a:p>
      </dgm:t>
    </dgm:pt>
    <dgm:pt modelId="{E1D0793A-E345-4E9B-B095-7F0A6A0EE1F4}" type="sibTrans" cxnId="{35304A7C-3C3C-4E64-A50F-D945C5599831}">
      <dgm:prSet/>
      <dgm:spPr/>
      <dgm:t>
        <a:bodyPr/>
        <a:lstStyle/>
        <a:p>
          <a:endParaRPr lang="en-DE"/>
        </a:p>
      </dgm:t>
    </dgm:pt>
    <dgm:pt modelId="{D3C588C1-7D57-450E-86E7-03C190BEF724}">
      <dgm:prSet phldrT="[Text]"/>
      <dgm:spPr/>
      <dgm:t>
        <a:bodyPr/>
        <a:lstStyle/>
        <a:p>
          <a:r>
            <a:rPr lang="en-GB" dirty="0"/>
            <a:t>Multi-objective scheduling</a:t>
          </a:r>
          <a:endParaRPr lang="en-DE" dirty="0"/>
        </a:p>
      </dgm:t>
    </dgm:pt>
    <dgm:pt modelId="{62BFA480-E8D1-444D-A283-F068C8A306D6}" type="parTrans" cxnId="{DCC1C678-B24D-40A6-A69C-B6335C1F39A6}">
      <dgm:prSet/>
      <dgm:spPr/>
      <dgm:t>
        <a:bodyPr/>
        <a:lstStyle/>
        <a:p>
          <a:endParaRPr lang="en-DE"/>
        </a:p>
      </dgm:t>
    </dgm:pt>
    <dgm:pt modelId="{F86035C9-52BA-4C79-A1DC-4C93B4A2CA94}" type="sibTrans" cxnId="{DCC1C678-B24D-40A6-A69C-B6335C1F39A6}">
      <dgm:prSet/>
      <dgm:spPr/>
      <dgm:t>
        <a:bodyPr/>
        <a:lstStyle/>
        <a:p>
          <a:endParaRPr lang="en-DE"/>
        </a:p>
      </dgm:t>
    </dgm:pt>
    <dgm:pt modelId="{CC1A574E-C2F5-4729-8503-CECEF147E2AE}">
      <dgm:prSet phldrT="[Text]"/>
      <dgm:spPr/>
      <dgm:t>
        <a:bodyPr/>
        <a:lstStyle/>
        <a:p>
          <a:r>
            <a:rPr lang="en-GB" dirty="0"/>
            <a:t>ML-based workload migration</a:t>
          </a:r>
          <a:endParaRPr lang="en-DE" dirty="0"/>
        </a:p>
      </dgm:t>
    </dgm:pt>
    <dgm:pt modelId="{CBE66028-EDAF-4216-8E78-32C82E7350C6}" type="parTrans" cxnId="{2E07C4D6-23F7-48A5-B9BE-A02F7E99A677}">
      <dgm:prSet/>
      <dgm:spPr/>
      <dgm:t>
        <a:bodyPr/>
        <a:lstStyle/>
        <a:p>
          <a:endParaRPr lang="en-DE"/>
        </a:p>
      </dgm:t>
    </dgm:pt>
    <dgm:pt modelId="{E3D74684-21F4-48A7-84C9-33F3ABC931B6}" type="sibTrans" cxnId="{2E07C4D6-23F7-48A5-B9BE-A02F7E99A677}">
      <dgm:prSet/>
      <dgm:spPr/>
      <dgm:t>
        <a:bodyPr/>
        <a:lstStyle/>
        <a:p>
          <a:endParaRPr lang="en-DE"/>
        </a:p>
      </dgm:t>
    </dgm:pt>
    <dgm:pt modelId="{9ED7B771-0DB6-427F-9B71-C6BB22821573}">
      <dgm:prSet phldrT="[Text]"/>
      <dgm:spPr/>
      <dgm:t>
        <a:bodyPr/>
        <a:lstStyle/>
        <a:p>
          <a:r>
            <a:rPr lang="en-GB" dirty="0"/>
            <a:t>NetMA</a:t>
          </a:r>
          <a:endParaRPr lang="en-DE" dirty="0"/>
        </a:p>
      </dgm:t>
    </dgm:pt>
    <dgm:pt modelId="{A6ECEFE9-B5E4-4801-AB4E-987CED4CF5F1}" type="parTrans" cxnId="{91BA0DDB-A262-4A45-A614-C5CA1F8DD6BF}">
      <dgm:prSet/>
      <dgm:spPr/>
      <dgm:t>
        <a:bodyPr/>
        <a:lstStyle/>
        <a:p>
          <a:endParaRPr lang="en-DE"/>
        </a:p>
      </dgm:t>
    </dgm:pt>
    <dgm:pt modelId="{35467117-DD01-47F2-B7E9-D147C3378490}" type="sibTrans" cxnId="{91BA0DDB-A262-4A45-A614-C5CA1F8DD6BF}">
      <dgm:prSet/>
      <dgm:spPr/>
      <dgm:t>
        <a:bodyPr/>
        <a:lstStyle/>
        <a:p>
          <a:endParaRPr lang="en-DE"/>
        </a:p>
      </dgm:t>
    </dgm:pt>
    <dgm:pt modelId="{FEB5F60C-3606-4693-8C75-3BDAF31A8FD7}">
      <dgm:prSet phldrT="[Text]"/>
      <dgm:spPr/>
      <dgm:t>
        <a:bodyPr/>
        <a:lstStyle/>
        <a:p>
          <a:r>
            <a:rPr lang="en-GB" dirty="0"/>
            <a:t>Network exposure</a:t>
          </a:r>
          <a:endParaRPr lang="en-DE" dirty="0"/>
        </a:p>
      </dgm:t>
    </dgm:pt>
    <dgm:pt modelId="{314D2F7C-0163-48F9-A7F5-9AC79999D616}" type="parTrans" cxnId="{37B9E61E-45DA-4A06-936A-5EC3C215D026}">
      <dgm:prSet/>
      <dgm:spPr/>
      <dgm:t>
        <a:bodyPr/>
        <a:lstStyle/>
        <a:p>
          <a:endParaRPr lang="en-DE"/>
        </a:p>
      </dgm:t>
    </dgm:pt>
    <dgm:pt modelId="{67D3A3FA-3100-4E0C-A971-A492A54781F0}" type="sibTrans" cxnId="{37B9E61E-45DA-4A06-936A-5EC3C215D026}">
      <dgm:prSet/>
      <dgm:spPr/>
      <dgm:t>
        <a:bodyPr/>
        <a:lstStyle/>
        <a:p>
          <a:endParaRPr lang="en-DE"/>
        </a:p>
      </dgm:t>
    </dgm:pt>
    <dgm:pt modelId="{3D3F2DB5-3A6F-4560-B7DC-F2279CDC0F02}">
      <dgm:prSet phldrT="[Text]"/>
      <dgm:spPr/>
      <dgm:t>
        <a:bodyPr/>
        <a:lstStyle/>
        <a:p>
          <a:r>
            <a:rPr lang="en-GB" dirty="0"/>
            <a:t>Network adaptation</a:t>
          </a:r>
          <a:endParaRPr lang="en-DE" dirty="0"/>
        </a:p>
      </dgm:t>
    </dgm:pt>
    <dgm:pt modelId="{F7F7DE68-BA67-4D74-AE07-A2F373C31E9D}" type="parTrans" cxnId="{3B3367DB-744C-4185-BF55-6C650CA08795}">
      <dgm:prSet/>
      <dgm:spPr/>
      <dgm:t>
        <a:bodyPr/>
        <a:lstStyle/>
        <a:p>
          <a:endParaRPr lang="en-DE"/>
        </a:p>
      </dgm:t>
    </dgm:pt>
    <dgm:pt modelId="{AD74D26F-0725-49BD-B4FB-9FAD8D650B3E}" type="sibTrans" cxnId="{3B3367DB-744C-4185-BF55-6C650CA08795}">
      <dgm:prSet/>
      <dgm:spPr/>
      <dgm:t>
        <a:bodyPr/>
        <a:lstStyle/>
        <a:p>
          <a:endParaRPr lang="en-DE"/>
        </a:p>
      </dgm:t>
    </dgm:pt>
    <dgm:pt modelId="{B057715B-7B81-4647-AFAF-244CD12719B3}">
      <dgm:prSet phldrT="[Text]"/>
      <dgm:spPr/>
      <dgm:t>
        <a:bodyPr/>
        <a:lstStyle/>
        <a:p>
          <a:r>
            <a:rPr lang="en-GB" dirty="0"/>
            <a:t>Secure data exchange</a:t>
          </a:r>
          <a:endParaRPr lang="en-DE" dirty="0"/>
        </a:p>
      </dgm:t>
    </dgm:pt>
    <dgm:pt modelId="{82CDFB9C-F67B-484B-AE48-176B4F75C861}" type="parTrans" cxnId="{10477997-0CED-408A-872C-0252D907446A}">
      <dgm:prSet/>
      <dgm:spPr/>
      <dgm:t>
        <a:bodyPr/>
        <a:lstStyle/>
        <a:p>
          <a:endParaRPr lang="en-DE"/>
        </a:p>
      </dgm:t>
    </dgm:pt>
    <dgm:pt modelId="{F3A68680-7398-4B98-8A86-44A238A8E5E2}" type="sibTrans" cxnId="{10477997-0CED-408A-872C-0252D907446A}">
      <dgm:prSet/>
      <dgm:spPr/>
      <dgm:t>
        <a:bodyPr/>
        <a:lstStyle/>
        <a:p>
          <a:endParaRPr lang="en-DE"/>
        </a:p>
      </dgm:t>
    </dgm:pt>
    <dgm:pt modelId="{A4960640-ADB4-4429-B806-E48EBB508AAA}">
      <dgm:prSet phldrT="[Text]"/>
      <dgm:spPr/>
      <dgm:t>
        <a:bodyPr/>
        <a:lstStyle/>
        <a:p>
          <a:r>
            <a:rPr lang="en-GB" dirty="0"/>
            <a:t>Privacy Preservation</a:t>
          </a:r>
          <a:endParaRPr lang="en-DE" dirty="0"/>
        </a:p>
      </dgm:t>
    </dgm:pt>
    <dgm:pt modelId="{3968D4A7-28AD-45A0-B5CD-213D844714C5}" type="parTrans" cxnId="{9B71CAAA-BA28-418A-863C-CDD645C61D1E}">
      <dgm:prSet/>
      <dgm:spPr/>
      <dgm:t>
        <a:bodyPr/>
        <a:lstStyle/>
        <a:p>
          <a:endParaRPr lang="en-DE"/>
        </a:p>
      </dgm:t>
    </dgm:pt>
    <dgm:pt modelId="{5C1AB0EB-4B4C-44D3-B0E5-B585D0FDA45D}" type="sibTrans" cxnId="{9B71CAAA-BA28-418A-863C-CDD645C61D1E}">
      <dgm:prSet/>
      <dgm:spPr/>
      <dgm:t>
        <a:bodyPr/>
        <a:lstStyle/>
        <a:p>
          <a:endParaRPr lang="en-DE"/>
        </a:p>
      </dgm:t>
    </dgm:pt>
    <dgm:pt modelId="{45535EEA-5BEA-45A5-BB1B-3F1211D683D7}" type="pres">
      <dgm:prSet presAssocID="{D1DEA52A-A9F2-4AB6-B7B3-942C435A3C04}" presName="diagram" presStyleCnt="0">
        <dgm:presLayoutVars>
          <dgm:dir/>
          <dgm:animLvl val="lvl"/>
          <dgm:resizeHandles val="exact"/>
        </dgm:presLayoutVars>
      </dgm:prSet>
      <dgm:spPr/>
    </dgm:pt>
    <dgm:pt modelId="{AE82A0DD-C29B-440A-9A8E-451963C332BB}" type="pres">
      <dgm:prSet presAssocID="{9D81893A-4626-4988-9742-0BECE4982EC4}" presName="compNode" presStyleCnt="0"/>
      <dgm:spPr/>
    </dgm:pt>
    <dgm:pt modelId="{D52CEF9F-13CA-4CD2-B1CD-55387C08C21D}" type="pres">
      <dgm:prSet presAssocID="{9D81893A-4626-4988-9742-0BECE4982EC4}" presName="childRect" presStyleLbl="bgAcc1" presStyleIdx="0" presStyleCnt="5">
        <dgm:presLayoutVars>
          <dgm:bulletEnabled val="1"/>
        </dgm:presLayoutVars>
      </dgm:prSet>
      <dgm:spPr/>
    </dgm:pt>
    <dgm:pt modelId="{EE3AE969-E0F2-42B9-BDDF-54FA9F0E6DF1}" type="pres">
      <dgm:prSet presAssocID="{9D81893A-4626-4988-9742-0BECE4982EC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A6AF606-2C52-47F9-AD54-DD60FFB31CCA}" type="pres">
      <dgm:prSet presAssocID="{9D81893A-4626-4988-9742-0BECE4982EC4}" presName="parentRect" presStyleLbl="alignNode1" presStyleIdx="0" presStyleCnt="5"/>
      <dgm:spPr/>
    </dgm:pt>
    <dgm:pt modelId="{F95A033B-7DB6-4F1D-BE9C-2D5997FCE4DF}" type="pres">
      <dgm:prSet presAssocID="{9D81893A-4626-4988-9742-0BECE4982EC4}" presName="adorn" presStyleLbl="fgAccFollowNode1" presStyleIdx="0" presStyleCnt="5" custLinFactNeighborX="-30319" custLinFactNeighborY="-170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 with solid fill"/>
        </a:ext>
      </dgm:extLst>
    </dgm:pt>
    <dgm:pt modelId="{2A1A461B-3252-4F1A-A424-108A6190CFE7}" type="pres">
      <dgm:prSet presAssocID="{7FD00C73-1A6C-4192-9B8B-ECB8F16D3235}" presName="sibTrans" presStyleLbl="sibTrans2D1" presStyleIdx="0" presStyleCnt="0"/>
      <dgm:spPr/>
    </dgm:pt>
    <dgm:pt modelId="{0431B6B2-5935-4F91-A4E4-37DF8FDF8D0E}" type="pres">
      <dgm:prSet presAssocID="{FFD2A52C-259D-4C07-BD1B-E946F3791D3D}" presName="compNode" presStyleCnt="0"/>
      <dgm:spPr/>
    </dgm:pt>
    <dgm:pt modelId="{B948B4B0-2701-4CCC-AD0C-19DCD5E5171B}" type="pres">
      <dgm:prSet presAssocID="{FFD2A52C-259D-4C07-BD1B-E946F3791D3D}" presName="childRect" presStyleLbl="bgAcc1" presStyleIdx="1" presStyleCnt="5">
        <dgm:presLayoutVars>
          <dgm:bulletEnabled val="1"/>
        </dgm:presLayoutVars>
      </dgm:prSet>
      <dgm:spPr/>
    </dgm:pt>
    <dgm:pt modelId="{AF6831A0-493A-43D4-A13D-F92C516DA610}" type="pres">
      <dgm:prSet presAssocID="{FFD2A52C-259D-4C07-BD1B-E946F3791D3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04EB757-A38F-493F-A0CC-9F655143AC12}" type="pres">
      <dgm:prSet presAssocID="{FFD2A52C-259D-4C07-BD1B-E946F3791D3D}" presName="parentRect" presStyleLbl="alignNode1" presStyleIdx="1" presStyleCnt="5"/>
      <dgm:spPr/>
    </dgm:pt>
    <dgm:pt modelId="{93D99A4A-FE10-4BAC-ACF6-625B64A8D56D}" type="pres">
      <dgm:prSet presAssocID="{FFD2A52C-259D-4C07-BD1B-E946F3791D3D}" presName="adorn" presStyleLbl="fgAccFollowNode1" presStyleIdx="1" presStyleCnt="5" custLinFactNeighborX="-34103" custLinFactNeighborY="-170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shtag with solid fill"/>
        </a:ext>
      </dgm:extLst>
    </dgm:pt>
    <dgm:pt modelId="{0DCFFB19-966F-4579-84B2-E94BCD8415D7}" type="pres">
      <dgm:prSet presAssocID="{8A55DBCA-19D0-40C7-A015-25DD0EAD3DCA}" presName="sibTrans" presStyleLbl="sibTrans2D1" presStyleIdx="0" presStyleCnt="0"/>
      <dgm:spPr/>
    </dgm:pt>
    <dgm:pt modelId="{4CE7AD2C-0746-4C1F-A5A0-EA30CA0FF459}" type="pres">
      <dgm:prSet presAssocID="{381B3B8C-7D8E-46AF-8589-7EBA3A81BD7D}" presName="compNode" presStyleCnt="0"/>
      <dgm:spPr/>
    </dgm:pt>
    <dgm:pt modelId="{975DCACF-3DAC-4F83-A2D9-2B3E5D55EE87}" type="pres">
      <dgm:prSet presAssocID="{381B3B8C-7D8E-46AF-8589-7EBA3A81BD7D}" presName="childRect" presStyleLbl="bgAcc1" presStyleIdx="2" presStyleCnt="5">
        <dgm:presLayoutVars>
          <dgm:bulletEnabled val="1"/>
        </dgm:presLayoutVars>
      </dgm:prSet>
      <dgm:spPr/>
    </dgm:pt>
    <dgm:pt modelId="{2C15A203-ECD4-4B76-98E9-81F1F548F800}" type="pres">
      <dgm:prSet presAssocID="{381B3B8C-7D8E-46AF-8589-7EBA3A81BD7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93B151-2E91-4FF3-9FAF-A0964B9395D7}" type="pres">
      <dgm:prSet presAssocID="{381B3B8C-7D8E-46AF-8589-7EBA3A81BD7D}" presName="parentRect" presStyleLbl="alignNode1" presStyleIdx="2" presStyleCnt="5"/>
      <dgm:spPr/>
    </dgm:pt>
    <dgm:pt modelId="{DA66EDDF-F81F-4A12-9524-B1F35156DCEF}" type="pres">
      <dgm:prSet presAssocID="{381B3B8C-7D8E-46AF-8589-7EBA3A81BD7D}" presName="adorn" presStyleLbl="fgAccFollowNode1" presStyleIdx="2" presStyleCnt="5" custLinFactNeighborX="-28425" custLinFactNeighborY="-17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3E6B53C3-3EFC-4FD4-B52C-C0888D3FA230}" type="pres">
      <dgm:prSet presAssocID="{63E9B5A4-A731-4272-8620-4A79234D9024}" presName="sibTrans" presStyleLbl="sibTrans2D1" presStyleIdx="0" presStyleCnt="0"/>
      <dgm:spPr/>
    </dgm:pt>
    <dgm:pt modelId="{9BFB34E3-FC91-4A1A-AF16-CFDC506D859B}" type="pres">
      <dgm:prSet presAssocID="{4049DF08-5D2A-46C2-A4D0-DE5086C34D84}" presName="compNode" presStyleCnt="0"/>
      <dgm:spPr/>
    </dgm:pt>
    <dgm:pt modelId="{46AF6964-1521-416A-B7E6-6AFB0B56D636}" type="pres">
      <dgm:prSet presAssocID="{4049DF08-5D2A-46C2-A4D0-DE5086C34D84}" presName="childRect" presStyleLbl="bgAcc1" presStyleIdx="3" presStyleCnt="5">
        <dgm:presLayoutVars>
          <dgm:bulletEnabled val="1"/>
        </dgm:presLayoutVars>
      </dgm:prSet>
      <dgm:spPr/>
    </dgm:pt>
    <dgm:pt modelId="{511008D0-B383-45E9-803A-2520FBD2D1F8}" type="pres">
      <dgm:prSet presAssocID="{4049DF08-5D2A-46C2-A4D0-DE5086C34D8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176B5CD-0238-4C76-8E8F-43E552B00C11}" type="pres">
      <dgm:prSet presAssocID="{4049DF08-5D2A-46C2-A4D0-DE5086C34D84}" presName="parentRect" presStyleLbl="alignNode1" presStyleIdx="3" presStyleCnt="5"/>
      <dgm:spPr/>
    </dgm:pt>
    <dgm:pt modelId="{66A69E21-D378-4404-ABE9-91E047EBE402}" type="pres">
      <dgm:prSet presAssocID="{4049DF08-5D2A-46C2-A4D0-DE5086C34D84}" presName="adorn" presStyleLbl="fgAccFollowNode1" presStyleIdx="3" presStyleCnt="5" custLinFactNeighborX="-34103" custLinFactNeighborY="-1137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ve with solid fill"/>
        </a:ext>
      </dgm:extLst>
    </dgm:pt>
    <dgm:pt modelId="{1FD0F50C-5B62-489B-812E-4F70DADABA59}" type="pres">
      <dgm:prSet presAssocID="{69394572-D246-4444-BA32-8CD3BBA7A62B}" presName="sibTrans" presStyleLbl="sibTrans2D1" presStyleIdx="0" presStyleCnt="0"/>
      <dgm:spPr/>
    </dgm:pt>
    <dgm:pt modelId="{5E7E633B-A695-4893-B5AA-21F325A09947}" type="pres">
      <dgm:prSet presAssocID="{9ED7B771-0DB6-427F-9B71-C6BB22821573}" presName="compNode" presStyleCnt="0"/>
      <dgm:spPr/>
    </dgm:pt>
    <dgm:pt modelId="{CF830D8E-F94C-43B0-B9B2-DB3E4A8A4F45}" type="pres">
      <dgm:prSet presAssocID="{9ED7B771-0DB6-427F-9B71-C6BB22821573}" presName="childRect" presStyleLbl="bgAcc1" presStyleIdx="4" presStyleCnt="5">
        <dgm:presLayoutVars>
          <dgm:bulletEnabled val="1"/>
        </dgm:presLayoutVars>
      </dgm:prSet>
      <dgm:spPr/>
    </dgm:pt>
    <dgm:pt modelId="{3DE0E83C-8C5E-4131-8F2D-9BCF17687A37}" type="pres">
      <dgm:prSet presAssocID="{9ED7B771-0DB6-427F-9B71-C6BB228215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21EF03F-C8D5-4601-A63C-786A66371E99}" type="pres">
      <dgm:prSet presAssocID="{9ED7B771-0DB6-427F-9B71-C6BB22821573}" presName="parentRect" presStyleLbl="alignNode1" presStyleIdx="4" presStyleCnt="5"/>
      <dgm:spPr/>
    </dgm:pt>
    <dgm:pt modelId="{A0C1D5A4-EDF2-48E7-A279-A775AA9D3262}" type="pres">
      <dgm:prSet presAssocID="{9ED7B771-0DB6-427F-9B71-C6BB22821573}" presName="adorn" presStyleLbl="fgAccFollowNode1" presStyleIdx="4" presStyleCnt="5" custLinFactNeighborX="-20845" custLinFactNeighborY="-1895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with solid fill"/>
        </a:ext>
      </dgm:extLst>
    </dgm:pt>
  </dgm:ptLst>
  <dgm:cxnLst>
    <dgm:cxn modelId="{F3D5EB08-E342-4978-943B-4BDBB315D3CA}" srcId="{9D81893A-4626-4988-9742-0BECE4982EC4}" destId="{E9B3AD8D-AEFF-4115-816F-29381CFADCEA}" srcOrd="2" destOrd="0" parTransId="{1996DDF9-FAC5-4F94-A842-9EF5C82D767A}" sibTransId="{E02E33F3-D9F3-40C6-BD5B-AFD83987CAF1}"/>
    <dgm:cxn modelId="{E7576F0B-96D0-4B4C-85ED-92174BDB6069}" srcId="{FFD2A52C-259D-4C07-BD1B-E946F3791D3D}" destId="{1AE68D96-2E63-4AA7-8DEC-B90F5387A4ED}" srcOrd="0" destOrd="0" parTransId="{94A94DED-3293-4340-9B53-CF3EAD2E0BCF}" sibTransId="{F8FC5A21-1C3E-4D20-B6AD-B693E6C700F1}"/>
    <dgm:cxn modelId="{FF24560B-AAFC-4A88-ABD3-246E5E6DC920}" type="presOf" srcId="{FFD2A52C-259D-4C07-BD1B-E946F3791D3D}" destId="{D04EB757-A38F-493F-A0CC-9F655143AC12}" srcOrd="1" destOrd="0" presId="urn:microsoft.com/office/officeart/2005/8/layout/bList2"/>
    <dgm:cxn modelId="{FF5C2C1C-F37C-4CD5-9FA9-853A2F75F38D}" type="presOf" srcId="{7FD00C73-1A6C-4192-9B8B-ECB8F16D3235}" destId="{2A1A461B-3252-4F1A-A424-108A6190CFE7}" srcOrd="0" destOrd="0" presId="urn:microsoft.com/office/officeart/2005/8/layout/bList2"/>
    <dgm:cxn modelId="{37B9E61E-45DA-4A06-936A-5EC3C215D026}" srcId="{9ED7B771-0DB6-427F-9B71-C6BB22821573}" destId="{FEB5F60C-3606-4693-8C75-3BDAF31A8FD7}" srcOrd="0" destOrd="0" parTransId="{314D2F7C-0163-48F9-A7F5-9AC79999D616}" sibTransId="{67D3A3FA-3100-4E0C-A971-A492A54781F0}"/>
    <dgm:cxn modelId="{0E1D421F-E098-4355-8115-2DD7F9A4CEAD}" type="presOf" srcId="{4049DF08-5D2A-46C2-A4D0-DE5086C34D84}" destId="{511008D0-B383-45E9-803A-2520FBD2D1F8}" srcOrd="0" destOrd="0" presId="urn:microsoft.com/office/officeart/2005/8/layout/bList2"/>
    <dgm:cxn modelId="{FF8DB61F-50E6-4847-8811-3B5259F44AE1}" type="presOf" srcId="{381B3B8C-7D8E-46AF-8589-7EBA3A81BD7D}" destId="{3593B151-2E91-4FF3-9FAF-A0964B9395D7}" srcOrd="1" destOrd="0" presId="urn:microsoft.com/office/officeart/2005/8/layout/bList2"/>
    <dgm:cxn modelId="{96DCA122-BD5B-4551-A223-B89D5FFFC40F}" type="presOf" srcId="{EFC62EDF-CCFF-4B9C-9E9D-1DA34D9566E2}" destId="{D52CEF9F-13CA-4CD2-B1CD-55387C08C21D}" srcOrd="0" destOrd="1" presId="urn:microsoft.com/office/officeart/2005/8/layout/bList2"/>
    <dgm:cxn modelId="{C85B6237-20A7-4E1A-A5D5-9522B57208D9}" srcId="{D1DEA52A-A9F2-4AB6-B7B3-942C435A3C04}" destId="{381B3B8C-7D8E-46AF-8589-7EBA3A81BD7D}" srcOrd="2" destOrd="0" parTransId="{CA47E15C-3371-49BE-807B-1EBB5E6711A5}" sibTransId="{63E9B5A4-A731-4272-8620-4A79234D9024}"/>
    <dgm:cxn modelId="{A226A23C-5BA7-4AD0-A951-6C9E524610FC}" type="presOf" srcId="{BAAF7DC0-DF68-45E4-ACFD-24798DCF08A7}" destId="{D52CEF9F-13CA-4CD2-B1CD-55387C08C21D}" srcOrd="0" destOrd="0" presId="urn:microsoft.com/office/officeart/2005/8/layout/bList2"/>
    <dgm:cxn modelId="{8FD51061-2BA7-4A28-B766-6887A095FFEF}" type="presOf" srcId="{9ED7B771-0DB6-427F-9B71-C6BB22821573}" destId="{3DE0E83C-8C5E-4131-8F2D-9BCF17687A37}" srcOrd="0" destOrd="0" presId="urn:microsoft.com/office/officeart/2005/8/layout/bList2"/>
    <dgm:cxn modelId="{C9F85B46-2949-461D-A832-F4A1A521126F}" type="presOf" srcId="{99B9026D-AD80-44F5-8B9A-45DDE8383C37}" destId="{975DCACF-3DAC-4F83-A2D9-2B3E5D55EE87}" srcOrd="0" destOrd="1" presId="urn:microsoft.com/office/officeart/2005/8/layout/bList2"/>
    <dgm:cxn modelId="{DEA6F047-EE68-460F-AD00-5C4D72F664DF}" type="presOf" srcId="{403DC70F-E62C-4FDC-9534-A3F67E6E52F8}" destId="{D52CEF9F-13CA-4CD2-B1CD-55387C08C21D}" srcOrd="0" destOrd="3" presId="urn:microsoft.com/office/officeart/2005/8/layout/bList2"/>
    <dgm:cxn modelId="{CD848D4A-0BC9-4534-A812-48D2E9287EC4}" type="presOf" srcId="{A4960640-ADB4-4429-B806-E48EBB508AAA}" destId="{975DCACF-3DAC-4F83-A2D9-2B3E5D55EE87}" srcOrd="0" destOrd="2" presId="urn:microsoft.com/office/officeart/2005/8/layout/bList2"/>
    <dgm:cxn modelId="{672FE46B-EAB9-4855-9BD7-472595931ABF}" type="presOf" srcId="{9ED7B771-0DB6-427F-9B71-C6BB22821573}" destId="{921EF03F-C8D5-4601-A63C-786A66371E99}" srcOrd="1" destOrd="0" presId="urn:microsoft.com/office/officeart/2005/8/layout/bList2"/>
    <dgm:cxn modelId="{17A0834E-C783-41B1-A867-A0BF63BEEA4A}" type="presOf" srcId="{69394572-D246-4444-BA32-8CD3BBA7A62B}" destId="{1FD0F50C-5B62-489B-812E-4F70DADABA59}" srcOrd="0" destOrd="0" presId="urn:microsoft.com/office/officeart/2005/8/layout/bList2"/>
    <dgm:cxn modelId="{621E7070-10D3-4A38-9077-2E1DF1312C3C}" type="presOf" srcId="{8A55DBCA-19D0-40C7-A015-25DD0EAD3DCA}" destId="{0DCFFB19-966F-4579-84B2-E94BCD8415D7}" srcOrd="0" destOrd="0" presId="urn:microsoft.com/office/officeart/2005/8/layout/bList2"/>
    <dgm:cxn modelId="{E9FE8875-A969-4664-A33E-18C065019775}" type="presOf" srcId="{4049DF08-5D2A-46C2-A4D0-DE5086C34D84}" destId="{3176B5CD-0238-4C76-8E8F-43E552B00C11}" srcOrd="1" destOrd="0" presId="urn:microsoft.com/office/officeart/2005/8/layout/bList2"/>
    <dgm:cxn modelId="{DCC1C678-B24D-40A6-A69C-B6335C1F39A6}" srcId="{4049DF08-5D2A-46C2-A4D0-DE5086C34D84}" destId="{D3C588C1-7D57-450E-86E7-03C190BEF724}" srcOrd="0" destOrd="0" parTransId="{62BFA480-E8D1-444D-A283-F068C8A306D6}" sibTransId="{F86035C9-52BA-4C79-A1DC-4C93B4A2CA94}"/>
    <dgm:cxn modelId="{E863FA79-666B-4A59-8D4B-6422435E8DF9}" type="presOf" srcId="{D1DEA52A-A9F2-4AB6-B7B3-942C435A3C04}" destId="{45535EEA-5BEA-45A5-BB1B-3F1211D683D7}" srcOrd="0" destOrd="0" presId="urn:microsoft.com/office/officeart/2005/8/layout/bList2"/>
    <dgm:cxn modelId="{77A65E7C-5C0D-47EF-9617-BC4203359E1F}" type="presOf" srcId="{1AE68D96-2E63-4AA7-8DEC-B90F5387A4ED}" destId="{B948B4B0-2701-4CCC-AD0C-19DCD5E5171B}" srcOrd="0" destOrd="0" presId="urn:microsoft.com/office/officeart/2005/8/layout/bList2"/>
    <dgm:cxn modelId="{35304A7C-3C3C-4E64-A50F-D945C5599831}" srcId="{381B3B8C-7D8E-46AF-8589-7EBA3A81BD7D}" destId="{99B9026D-AD80-44F5-8B9A-45DDE8383C37}" srcOrd="1" destOrd="0" parTransId="{16BF2A07-6AB7-4C7E-84B1-F34CF8033EDB}" sibTransId="{E1D0793A-E345-4E9B-B095-7F0A6A0EE1F4}"/>
    <dgm:cxn modelId="{BD7EFF7C-23E5-436F-A070-C2E79AD4B88D}" type="presOf" srcId="{63E9B5A4-A731-4272-8620-4A79234D9024}" destId="{3E6B53C3-3EFC-4FD4-B52C-C0888D3FA230}" srcOrd="0" destOrd="0" presId="urn:microsoft.com/office/officeart/2005/8/layout/bList2"/>
    <dgm:cxn modelId="{45678587-FAC7-4897-BD2A-25D94A222F9A}" srcId="{D1DEA52A-A9F2-4AB6-B7B3-942C435A3C04}" destId="{FFD2A52C-259D-4C07-BD1B-E946F3791D3D}" srcOrd="1" destOrd="0" parTransId="{C17BFDFD-B65B-406E-83F6-A8E594F73068}" sibTransId="{8A55DBCA-19D0-40C7-A015-25DD0EAD3DCA}"/>
    <dgm:cxn modelId="{BFE3B88B-FD7D-409B-8921-7CEEC1D5B814}" srcId="{9D81893A-4626-4988-9742-0BECE4982EC4}" destId="{403DC70F-E62C-4FDC-9534-A3F67E6E52F8}" srcOrd="3" destOrd="0" parTransId="{1375F280-DB5A-4FA9-A762-2C6EECE58FDF}" sibTransId="{E92FC1F0-FE30-4F1C-9DEE-85277A7C3693}"/>
    <dgm:cxn modelId="{B360558C-EE1C-477F-95C9-2E0EAA7E063F}" type="presOf" srcId="{3D3F2DB5-3A6F-4560-B7DC-F2279CDC0F02}" destId="{CF830D8E-F94C-43B0-B9B2-DB3E4A8A4F45}" srcOrd="0" destOrd="1" presId="urn:microsoft.com/office/officeart/2005/8/layout/bList2"/>
    <dgm:cxn modelId="{D2BCC78C-485E-4084-992A-19C227190191}" type="presOf" srcId="{B057715B-7B81-4647-AFAF-244CD12719B3}" destId="{CF830D8E-F94C-43B0-B9B2-DB3E4A8A4F45}" srcOrd="0" destOrd="2" presId="urn:microsoft.com/office/officeart/2005/8/layout/bList2"/>
    <dgm:cxn modelId="{10477997-0CED-408A-872C-0252D907446A}" srcId="{9ED7B771-0DB6-427F-9B71-C6BB22821573}" destId="{B057715B-7B81-4647-AFAF-244CD12719B3}" srcOrd="2" destOrd="0" parTransId="{82CDFB9C-F67B-484B-AE48-176B4F75C861}" sibTransId="{F3A68680-7398-4B98-8A86-44A238A8E5E2}"/>
    <dgm:cxn modelId="{9D13529C-380E-463E-BAD7-505C13B9C941}" type="presOf" srcId="{FFD2A52C-259D-4C07-BD1B-E946F3791D3D}" destId="{AF6831A0-493A-43D4-A13D-F92C516DA610}" srcOrd="0" destOrd="0" presId="urn:microsoft.com/office/officeart/2005/8/layout/bList2"/>
    <dgm:cxn modelId="{9B71CAAA-BA28-418A-863C-CDD645C61D1E}" srcId="{381B3B8C-7D8E-46AF-8589-7EBA3A81BD7D}" destId="{A4960640-ADB4-4429-B806-E48EBB508AAA}" srcOrd="2" destOrd="0" parTransId="{3968D4A7-28AD-45A0-B5CD-213D844714C5}" sibTransId="{5C1AB0EB-4B4C-44D3-B0E5-B585D0FDA45D}"/>
    <dgm:cxn modelId="{F7EFB6B0-C152-4AF9-AFCD-5AFD94A6303B}" type="presOf" srcId="{D3C588C1-7D57-450E-86E7-03C190BEF724}" destId="{46AF6964-1521-416A-B7E6-6AFB0B56D636}" srcOrd="0" destOrd="0" presId="urn:microsoft.com/office/officeart/2005/8/layout/bList2"/>
    <dgm:cxn modelId="{528B21B3-D666-4849-80DF-C62094B8A760}" srcId="{D1DEA52A-A9F2-4AB6-B7B3-942C435A3C04}" destId="{9D81893A-4626-4988-9742-0BECE4982EC4}" srcOrd="0" destOrd="0" parTransId="{97E4A033-DA66-4FCF-952A-3C29E7D38BCD}" sibTransId="{7FD00C73-1A6C-4192-9B8B-ECB8F16D3235}"/>
    <dgm:cxn modelId="{4990ECB7-EFFC-4460-89B7-B6BCF176D3E3}" type="presOf" srcId="{FEB5F60C-3606-4693-8C75-3BDAF31A8FD7}" destId="{CF830D8E-F94C-43B0-B9B2-DB3E4A8A4F45}" srcOrd="0" destOrd="0" presId="urn:microsoft.com/office/officeart/2005/8/layout/bList2"/>
    <dgm:cxn modelId="{AC5406B9-25CF-4403-AD87-C7716FF508E5}" srcId="{D1DEA52A-A9F2-4AB6-B7B3-942C435A3C04}" destId="{4049DF08-5D2A-46C2-A4D0-DE5086C34D84}" srcOrd="3" destOrd="0" parTransId="{256CD922-AD70-4C61-A908-E5C00BEA403E}" sibTransId="{69394572-D246-4444-BA32-8CD3BBA7A62B}"/>
    <dgm:cxn modelId="{AF1292C0-3920-47F7-B37D-5E207EF67C62}" type="presOf" srcId="{9D81893A-4626-4988-9742-0BECE4982EC4}" destId="{EE3AE969-E0F2-42B9-BDDF-54FA9F0E6DF1}" srcOrd="0" destOrd="0" presId="urn:microsoft.com/office/officeart/2005/8/layout/bList2"/>
    <dgm:cxn modelId="{071D75C2-C1EF-4EDA-B5EF-F885EC4CEA83}" type="presOf" srcId="{381B3B8C-7D8E-46AF-8589-7EBA3A81BD7D}" destId="{2C15A203-ECD4-4B76-98E9-81F1F548F800}" srcOrd="0" destOrd="0" presId="urn:microsoft.com/office/officeart/2005/8/layout/bList2"/>
    <dgm:cxn modelId="{224A3ACC-0C41-4403-8705-AFD2135F2B0F}" srcId="{9D81893A-4626-4988-9742-0BECE4982EC4}" destId="{BAAF7DC0-DF68-45E4-ACFD-24798DCF08A7}" srcOrd="0" destOrd="0" parTransId="{32C36AAC-179D-4F4A-A40A-0DC7803DCF6E}" sibTransId="{83513D42-7F41-4449-99AF-8288FF7BF4A3}"/>
    <dgm:cxn modelId="{CEAFA5D5-9D86-4F8C-8708-372F569E2974}" type="presOf" srcId="{432F25CC-6CBC-4E28-A753-3F0DC7B1698C}" destId="{975DCACF-3DAC-4F83-A2D9-2B3E5D55EE87}" srcOrd="0" destOrd="0" presId="urn:microsoft.com/office/officeart/2005/8/layout/bList2"/>
    <dgm:cxn modelId="{2E07C4D6-23F7-48A5-B9BE-A02F7E99A677}" srcId="{4049DF08-5D2A-46C2-A4D0-DE5086C34D84}" destId="{CC1A574E-C2F5-4729-8503-CECEF147E2AE}" srcOrd="1" destOrd="0" parTransId="{CBE66028-EDAF-4216-8E78-32C82E7350C6}" sibTransId="{E3D74684-21F4-48A7-84C9-33F3ABC931B6}"/>
    <dgm:cxn modelId="{91BA0DDB-A262-4A45-A614-C5CA1F8DD6BF}" srcId="{D1DEA52A-A9F2-4AB6-B7B3-942C435A3C04}" destId="{9ED7B771-0DB6-427F-9B71-C6BB22821573}" srcOrd="4" destOrd="0" parTransId="{A6ECEFE9-B5E4-4801-AB4E-987CED4CF5F1}" sibTransId="{35467117-DD01-47F2-B7E9-D147C3378490}"/>
    <dgm:cxn modelId="{3B3367DB-744C-4185-BF55-6C650CA08795}" srcId="{9ED7B771-0DB6-427F-9B71-C6BB22821573}" destId="{3D3F2DB5-3A6F-4560-B7DC-F2279CDC0F02}" srcOrd="1" destOrd="0" parTransId="{F7F7DE68-BA67-4D74-AE07-A2F373C31E9D}" sibTransId="{AD74D26F-0725-49BD-B4FB-9FAD8D650B3E}"/>
    <dgm:cxn modelId="{0807E9DC-1E76-49ED-9C18-575ED45724C0}" type="presOf" srcId="{9D81893A-4626-4988-9742-0BECE4982EC4}" destId="{AA6AF606-2C52-47F9-AD54-DD60FFB31CCA}" srcOrd="1" destOrd="0" presId="urn:microsoft.com/office/officeart/2005/8/layout/bList2"/>
    <dgm:cxn modelId="{883E2BE6-3B33-46CF-9466-0772E3A9BD5E}" type="presOf" srcId="{CC1A574E-C2F5-4729-8503-CECEF147E2AE}" destId="{46AF6964-1521-416A-B7E6-6AFB0B56D636}" srcOrd="0" destOrd="1" presId="urn:microsoft.com/office/officeart/2005/8/layout/bList2"/>
    <dgm:cxn modelId="{567B41E7-7330-4952-B0DC-A4D4237BDEE3}" type="presOf" srcId="{E9B3AD8D-AEFF-4115-816F-29381CFADCEA}" destId="{D52CEF9F-13CA-4CD2-B1CD-55387C08C21D}" srcOrd="0" destOrd="2" presId="urn:microsoft.com/office/officeart/2005/8/layout/bList2"/>
    <dgm:cxn modelId="{3F1D5FEA-C414-4DF4-BA6D-69E5B33732B0}" srcId="{381B3B8C-7D8E-46AF-8589-7EBA3A81BD7D}" destId="{432F25CC-6CBC-4E28-A753-3F0DC7B1698C}" srcOrd="0" destOrd="0" parTransId="{19E40C1E-34A8-426F-9882-AE1D114EF276}" sibTransId="{7C68FDEA-1480-42DC-8A14-CBE5A94AA4C1}"/>
    <dgm:cxn modelId="{BE1768FD-E39A-4EE6-9B58-A974CAC9966A}" srcId="{9D81893A-4626-4988-9742-0BECE4982EC4}" destId="{EFC62EDF-CCFF-4B9C-9E9D-1DA34D9566E2}" srcOrd="1" destOrd="0" parTransId="{ED06BB8E-D9F0-4AF5-8C93-B310B92C011B}" sibTransId="{3700B29D-95FE-4ADA-839C-CBE3FBF3D46B}"/>
    <dgm:cxn modelId="{2D691131-03AB-4D96-A7FE-E4E74DE84062}" type="presParOf" srcId="{45535EEA-5BEA-45A5-BB1B-3F1211D683D7}" destId="{AE82A0DD-C29B-440A-9A8E-451963C332BB}" srcOrd="0" destOrd="0" presId="urn:microsoft.com/office/officeart/2005/8/layout/bList2"/>
    <dgm:cxn modelId="{E2C616E0-4EAD-4A83-9B0F-03C15BD9F28B}" type="presParOf" srcId="{AE82A0DD-C29B-440A-9A8E-451963C332BB}" destId="{D52CEF9F-13CA-4CD2-B1CD-55387C08C21D}" srcOrd="0" destOrd="0" presId="urn:microsoft.com/office/officeart/2005/8/layout/bList2"/>
    <dgm:cxn modelId="{130A848A-CDA2-476B-8509-B2B4140E83F2}" type="presParOf" srcId="{AE82A0DD-C29B-440A-9A8E-451963C332BB}" destId="{EE3AE969-E0F2-42B9-BDDF-54FA9F0E6DF1}" srcOrd="1" destOrd="0" presId="urn:microsoft.com/office/officeart/2005/8/layout/bList2"/>
    <dgm:cxn modelId="{FC2F1A91-3039-4FBF-8BCD-55F1F11FAE02}" type="presParOf" srcId="{AE82A0DD-C29B-440A-9A8E-451963C332BB}" destId="{AA6AF606-2C52-47F9-AD54-DD60FFB31CCA}" srcOrd="2" destOrd="0" presId="urn:microsoft.com/office/officeart/2005/8/layout/bList2"/>
    <dgm:cxn modelId="{D59374E5-20B8-4527-935D-71DBB3783FB2}" type="presParOf" srcId="{AE82A0DD-C29B-440A-9A8E-451963C332BB}" destId="{F95A033B-7DB6-4F1D-BE9C-2D5997FCE4DF}" srcOrd="3" destOrd="0" presId="urn:microsoft.com/office/officeart/2005/8/layout/bList2"/>
    <dgm:cxn modelId="{86D54EB2-4D0E-47F7-A04B-601E97709443}" type="presParOf" srcId="{45535EEA-5BEA-45A5-BB1B-3F1211D683D7}" destId="{2A1A461B-3252-4F1A-A424-108A6190CFE7}" srcOrd="1" destOrd="0" presId="urn:microsoft.com/office/officeart/2005/8/layout/bList2"/>
    <dgm:cxn modelId="{B4B70EA9-01F2-4D8A-8AF7-FB531B18FF7F}" type="presParOf" srcId="{45535EEA-5BEA-45A5-BB1B-3F1211D683D7}" destId="{0431B6B2-5935-4F91-A4E4-37DF8FDF8D0E}" srcOrd="2" destOrd="0" presId="urn:microsoft.com/office/officeart/2005/8/layout/bList2"/>
    <dgm:cxn modelId="{48AB307B-A1AD-4110-90B6-2043D88E40DA}" type="presParOf" srcId="{0431B6B2-5935-4F91-A4E4-37DF8FDF8D0E}" destId="{B948B4B0-2701-4CCC-AD0C-19DCD5E5171B}" srcOrd="0" destOrd="0" presId="urn:microsoft.com/office/officeart/2005/8/layout/bList2"/>
    <dgm:cxn modelId="{A6653537-DAE4-478E-BC91-306C842FFE79}" type="presParOf" srcId="{0431B6B2-5935-4F91-A4E4-37DF8FDF8D0E}" destId="{AF6831A0-493A-43D4-A13D-F92C516DA610}" srcOrd="1" destOrd="0" presId="urn:microsoft.com/office/officeart/2005/8/layout/bList2"/>
    <dgm:cxn modelId="{4563781F-D932-4BCB-9275-C32B344BF987}" type="presParOf" srcId="{0431B6B2-5935-4F91-A4E4-37DF8FDF8D0E}" destId="{D04EB757-A38F-493F-A0CC-9F655143AC12}" srcOrd="2" destOrd="0" presId="urn:microsoft.com/office/officeart/2005/8/layout/bList2"/>
    <dgm:cxn modelId="{BFA0DBFE-51FC-486C-AA35-DCC092A76547}" type="presParOf" srcId="{0431B6B2-5935-4F91-A4E4-37DF8FDF8D0E}" destId="{93D99A4A-FE10-4BAC-ACF6-625B64A8D56D}" srcOrd="3" destOrd="0" presId="urn:microsoft.com/office/officeart/2005/8/layout/bList2"/>
    <dgm:cxn modelId="{5A5F6221-C704-4820-A481-F58C982CEC04}" type="presParOf" srcId="{45535EEA-5BEA-45A5-BB1B-3F1211D683D7}" destId="{0DCFFB19-966F-4579-84B2-E94BCD8415D7}" srcOrd="3" destOrd="0" presId="urn:microsoft.com/office/officeart/2005/8/layout/bList2"/>
    <dgm:cxn modelId="{C16C8EAB-B083-4F3E-9395-050282A0DB89}" type="presParOf" srcId="{45535EEA-5BEA-45A5-BB1B-3F1211D683D7}" destId="{4CE7AD2C-0746-4C1F-A5A0-EA30CA0FF459}" srcOrd="4" destOrd="0" presId="urn:microsoft.com/office/officeart/2005/8/layout/bList2"/>
    <dgm:cxn modelId="{DD22916E-1169-410B-A657-102FF55B52AC}" type="presParOf" srcId="{4CE7AD2C-0746-4C1F-A5A0-EA30CA0FF459}" destId="{975DCACF-3DAC-4F83-A2D9-2B3E5D55EE87}" srcOrd="0" destOrd="0" presId="urn:microsoft.com/office/officeart/2005/8/layout/bList2"/>
    <dgm:cxn modelId="{AF03ACE5-2F97-461F-9815-4D0814FD34EA}" type="presParOf" srcId="{4CE7AD2C-0746-4C1F-A5A0-EA30CA0FF459}" destId="{2C15A203-ECD4-4B76-98E9-81F1F548F800}" srcOrd="1" destOrd="0" presId="urn:microsoft.com/office/officeart/2005/8/layout/bList2"/>
    <dgm:cxn modelId="{7CBE317A-15DF-456C-8569-D740090327F9}" type="presParOf" srcId="{4CE7AD2C-0746-4C1F-A5A0-EA30CA0FF459}" destId="{3593B151-2E91-4FF3-9FAF-A0964B9395D7}" srcOrd="2" destOrd="0" presId="urn:microsoft.com/office/officeart/2005/8/layout/bList2"/>
    <dgm:cxn modelId="{7269B160-7EB8-4FC9-B7A4-698286EAC623}" type="presParOf" srcId="{4CE7AD2C-0746-4C1F-A5A0-EA30CA0FF459}" destId="{DA66EDDF-F81F-4A12-9524-B1F35156DCEF}" srcOrd="3" destOrd="0" presId="urn:microsoft.com/office/officeart/2005/8/layout/bList2"/>
    <dgm:cxn modelId="{042DBD1B-76DE-4A71-9E98-AA935607B76B}" type="presParOf" srcId="{45535EEA-5BEA-45A5-BB1B-3F1211D683D7}" destId="{3E6B53C3-3EFC-4FD4-B52C-C0888D3FA230}" srcOrd="5" destOrd="0" presId="urn:microsoft.com/office/officeart/2005/8/layout/bList2"/>
    <dgm:cxn modelId="{63A180A2-EFD2-4DE4-BB1C-BB84FC1BCA8F}" type="presParOf" srcId="{45535EEA-5BEA-45A5-BB1B-3F1211D683D7}" destId="{9BFB34E3-FC91-4A1A-AF16-CFDC506D859B}" srcOrd="6" destOrd="0" presId="urn:microsoft.com/office/officeart/2005/8/layout/bList2"/>
    <dgm:cxn modelId="{A789A7BF-1AA6-4125-B22E-01154B4B203F}" type="presParOf" srcId="{9BFB34E3-FC91-4A1A-AF16-CFDC506D859B}" destId="{46AF6964-1521-416A-B7E6-6AFB0B56D636}" srcOrd="0" destOrd="0" presId="urn:microsoft.com/office/officeart/2005/8/layout/bList2"/>
    <dgm:cxn modelId="{E8E3525C-8F17-4859-83C6-DC2469A63651}" type="presParOf" srcId="{9BFB34E3-FC91-4A1A-AF16-CFDC506D859B}" destId="{511008D0-B383-45E9-803A-2520FBD2D1F8}" srcOrd="1" destOrd="0" presId="urn:microsoft.com/office/officeart/2005/8/layout/bList2"/>
    <dgm:cxn modelId="{DF80B0C2-3563-4BB7-A273-462B49D95DFF}" type="presParOf" srcId="{9BFB34E3-FC91-4A1A-AF16-CFDC506D859B}" destId="{3176B5CD-0238-4C76-8E8F-43E552B00C11}" srcOrd="2" destOrd="0" presId="urn:microsoft.com/office/officeart/2005/8/layout/bList2"/>
    <dgm:cxn modelId="{D5B59403-A5EB-4EA6-B83B-224A83A9502F}" type="presParOf" srcId="{9BFB34E3-FC91-4A1A-AF16-CFDC506D859B}" destId="{66A69E21-D378-4404-ABE9-91E047EBE402}" srcOrd="3" destOrd="0" presId="urn:microsoft.com/office/officeart/2005/8/layout/bList2"/>
    <dgm:cxn modelId="{09EC4FC4-FB1A-449A-92A7-3037D69014BD}" type="presParOf" srcId="{45535EEA-5BEA-45A5-BB1B-3F1211D683D7}" destId="{1FD0F50C-5B62-489B-812E-4F70DADABA59}" srcOrd="7" destOrd="0" presId="urn:microsoft.com/office/officeart/2005/8/layout/bList2"/>
    <dgm:cxn modelId="{6656366A-983C-4070-9091-FB9ABC1324AC}" type="presParOf" srcId="{45535EEA-5BEA-45A5-BB1B-3F1211D683D7}" destId="{5E7E633B-A695-4893-B5AA-21F325A09947}" srcOrd="8" destOrd="0" presId="urn:microsoft.com/office/officeart/2005/8/layout/bList2"/>
    <dgm:cxn modelId="{F7252234-B61E-4276-999D-ABFA1098C3FE}" type="presParOf" srcId="{5E7E633B-A695-4893-B5AA-21F325A09947}" destId="{CF830D8E-F94C-43B0-B9B2-DB3E4A8A4F45}" srcOrd="0" destOrd="0" presId="urn:microsoft.com/office/officeart/2005/8/layout/bList2"/>
    <dgm:cxn modelId="{C71EA406-E2BB-41E9-86D0-885EE66C648D}" type="presParOf" srcId="{5E7E633B-A695-4893-B5AA-21F325A09947}" destId="{3DE0E83C-8C5E-4131-8F2D-9BCF17687A37}" srcOrd="1" destOrd="0" presId="urn:microsoft.com/office/officeart/2005/8/layout/bList2"/>
    <dgm:cxn modelId="{02B6E756-98AC-405F-853A-1EABB7B28430}" type="presParOf" srcId="{5E7E633B-A695-4893-B5AA-21F325A09947}" destId="{921EF03F-C8D5-4601-A63C-786A66371E99}" srcOrd="2" destOrd="0" presId="urn:microsoft.com/office/officeart/2005/8/layout/bList2"/>
    <dgm:cxn modelId="{602DDDD7-9F4D-493A-989F-C23021319DA3}" type="presParOf" srcId="{5E7E633B-A695-4893-B5AA-21F325A09947}" destId="{A0C1D5A4-EDF2-48E7-A279-A775AA9D326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EAF70-C3CB-42A9-A83E-30DC420F268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AFC477E-D350-4A86-8990-A27BDAEA7087}">
      <dgm:prSet phldrT="[Text]" custT="1"/>
      <dgm:spPr>
        <a:solidFill>
          <a:srgbClr val="1E4F5A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1" dirty="0">
              <a:effectLst/>
              <a:latin typeface="+mj-lt"/>
              <a:ea typeface="Times New Roman" panose="02020603050405020304" pitchFamily="18" charset="0"/>
              <a:cs typeface="Symbol" panose="05050102010706020507" pitchFamily="18" charset="2"/>
            </a:rPr>
            <a:t>Formalities</a:t>
          </a:r>
          <a:endParaRPr lang="de-DE" sz="1600" dirty="0"/>
        </a:p>
      </dgm:t>
    </dgm:pt>
    <dgm:pt modelId="{EA96A986-6DDB-4BFE-B506-9FC9F4B61CFB}" type="parTrans" cxnId="{32B449D0-5337-468A-8D1E-ED1AA014E116}">
      <dgm:prSet/>
      <dgm:spPr/>
      <dgm:t>
        <a:bodyPr/>
        <a:lstStyle/>
        <a:p>
          <a:endParaRPr lang="de-DE" sz="1600"/>
        </a:p>
      </dgm:t>
    </dgm:pt>
    <dgm:pt modelId="{A0981BE8-1611-44A9-8B72-DC1AD23FCD05}" type="sibTrans" cxnId="{32B449D0-5337-468A-8D1E-ED1AA014E116}">
      <dgm:prSet/>
      <dgm:spPr/>
      <dgm:t>
        <a:bodyPr/>
        <a:lstStyle/>
        <a:p>
          <a:endParaRPr lang="de-DE" sz="1600"/>
        </a:p>
      </dgm:t>
    </dgm:pt>
    <dgm:pt modelId="{E9461DAA-41C0-4B42-8164-EC80280A5069}">
      <dgm:prSet custT="1"/>
      <dgm:spPr>
        <a:solidFill>
          <a:srgbClr val="1E4F5A"/>
        </a:solidFill>
      </dgm:spPr>
      <dgm:t>
        <a:bodyPr/>
        <a:lstStyle/>
        <a:p>
          <a:r>
            <a:rPr lang="de-DE" sz="1600" b="1" dirty="0">
              <a:latin typeface="+mj-lt"/>
            </a:rPr>
            <a:t>Meetings</a:t>
          </a:r>
          <a:endParaRPr lang="en-GB" sz="1600" b="1" dirty="0">
            <a:latin typeface="+mj-lt"/>
            <a:ea typeface="Times New Roman" panose="02020603050405020304" pitchFamily="18" charset="0"/>
            <a:cs typeface="Symbol" panose="05050102010706020507" pitchFamily="18" charset="2"/>
          </a:endParaRPr>
        </a:p>
      </dgm:t>
    </dgm:pt>
    <dgm:pt modelId="{D6408ECD-0A85-4CFC-8B86-7B8C42ABFEF2}" type="parTrans" cxnId="{4667BF8E-612E-4372-ADC7-C2403FA1D071}">
      <dgm:prSet/>
      <dgm:spPr/>
      <dgm:t>
        <a:bodyPr/>
        <a:lstStyle/>
        <a:p>
          <a:endParaRPr lang="de-DE" sz="1600"/>
        </a:p>
      </dgm:t>
    </dgm:pt>
    <dgm:pt modelId="{5F682892-45C9-4D13-80B5-1165D23370BB}" type="sibTrans" cxnId="{4667BF8E-612E-4372-ADC7-C2403FA1D071}">
      <dgm:prSet/>
      <dgm:spPr/>
      <dgm:t>
        <a:bodyPr/>
        <a:lstStyle/>
        <a:p>
          <a:endParaRPr lang="de-DE" sz="1600"/>
        </a:p>
      </dgm:t>
    </dgm:pt>
    <dgm:pt modelId="{7EC46324-0D53-42FB-9139-5610441C95B1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de-DE" sz="1600" dirty="0">
              <a:latin typeface="+mj-lt"/>
            </a:rPr>
            <a:t>Once per year, Q4 plenary (hybrid meeting); 2-3 hour meeting</a:t>
          </a:r>
        </a:p>
      </dgm:t>
    </dgm:pt>
    <dgm:pt modelId="{E98099C9-77C7-4432-B633-E4E6F75A7AAE}" type="parTrans" cxnId="{73EF42F2-A362-45DB-8223-ECB5E7BD0FA2}">
      <dgm:prSet/>
      <dgm:spPr/>
      <dgm:t>
        <a:bodyPr/>
        <a:lstStyle/>
        <a:p>
          <a:endParaRPr lang="de-DE" sz="1600"/>
        </a:p>
      </dgm:t>
    </dgm:pt>
    <dgm:pt modelId="{9B531133-1772-4321-947E-6E47B0B59C8F}" type="sibTrans" cxnId="{73EF42F2-A362-45DB-8223-ECB5E7BD0FA2}">
      <dgm:prSet/>
      <dgm:spPr/>
      <dgm:t>
        <a:bodyPr/>
        <a:lstStyle/>
        <a:p>
          <a:endParaRPr lang="de-DE" sz="1600"/>
        </a:p>
      </dgm:t>
    </dgm:pt>
    <dgm:pt modelId="{C4C3FFC5-403C-4E3E-B8F5-6B612A4262C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de-DE" sz="1600" dirty="0">
              <a:latin typeface="+mj-lt"/>
            </a:rPr>
            <a:t>Invitations to relevant CODECO meetings, e.g., CODECO workshops</a:t>
          </a:r>
        </a:p>
      </dgm:t>
    </dgm:pt>
    <dgm:pt modelId="{FA48C844-1891-46B6-8D00-A44AA18535C0}" type="parTrans" cxnId="{8878E8C6-ACB9-4229-8FF6-590BF1B30CEE}">
      <dgm:prSet/>
      <dgm:spPr/>
      <dgm:t>
        <a:bodyPr/>
        <a:lstStyle/>
        <a:p>
          <a:endParaRPr lang="de-DE" sz="1600"/>
        </a:p>
      </dgm:t>
    </dgm:pt>
    <dgm:pt modelId="{63D2E42E-52B5-412B-9BFD-EE2FBE288A18}" type="sibTrans" cxnId="{8878E8C6-ACB9-4229-8FF6-590BF1B30CEE}">
      <dgm:prSet/>
      <dgm:spPr/>
      <dgm:t>
        <a:bodyPr/>
        <a:lstStyle/>
        <a:p>
          <a:endParaRPr lang="de-DE" sz="1600"/>
        </a:p>
      </dgm:t>
    </dgm:pt>
    <dgm:pt modelId="{EF72BD3B-2CDD-4720-BA3B-EA3BDCA16F2A}">
      <dgm:prSet custT="1"/>
      <dgm:spPr>
        <a:solidFill>
          <a:srgbClr val="1E4F5A"/>
        </a:solidFill>
      </dgm:spPr>
      <dgm:t>
        <a:bodyPr/>
        <a:lstStyle/>
        <a:p>
          <a:r>
            <a:rPr lang="de-DE" sz="1600" b="1" dirty="0">
              <a:latin typeface="+mj-lt"/>
            </a:rPr>
            <a:t>Support</a:t>
          </a:r>
          <a:endParaRPr lang="de-DE" sz="1600" dirty="0">
            <a:latin typeface="+mj-lt"/>
          </a:endParaRPr>
        </a:p>
      </dgm:t>
    </dgm:pt>
    <dgm:pt modelId="{3DD01B03-A77D-433D-AC2D-3F3547903574}" type="parTrans" cxnId="{5CAC2BAC-708D-4E24-8635-F840EDE592E0}">
      <dgm:prSet/>
      <dgm:spPr/>
      <dgm:t>
        <a:bodyPr/>
        <a:lstStyle/>
        <a:p>
          <a:endParaRPr lang="de-DE" sz="1600"/>
        </a:p>
      </dgm:t>
    </dgm:pt>
    <dgm:pt modelId="{0B51E920-C7D9-44EC-B696-2262A6F9C3B6}" type="sibTrans" cxnId="{5CAC2BAC-708D-4E24-8635-F840EDE592E0}">
      <dgm:prSet/>
      <dgm:spPr/>
      <dgm:t>
        <a:bodyPr/>
        <a:lstStyle/>
        <a:p>
          <a:endParaRPr lang="de-DE" sz="1600"/>
        </a:p>
      </dgm:t>
    </dgm:pt>
    <dgm:pt modelId="{C20BB294-CB21-4DAC-A5AB-FF2993E89D9A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de-DE" sz="1600" dirty="0">
              <a:latin typeface="+mj-lt"/>
            </a:rPr>
            <a:t>Advice in the development of key assets</a:t>
          </a:r>
        </a:p>
      </dgm:t>
    </dgm:pt>
    <dgm:pt modelId="{72D6FE07-1123-4716-B3C9-D47DE8692C26}" type="parTrans" cxnId="{BD567BEC-D85F-4A4E-98C2-726520E18ED3}">
      <dgm:prSet/>
      <dgm:spPr/>
      <dgm:t>
        <a:bodyPr/>
        <a:lstStyle/>
        <a:p>
          <a:endParaRPr lang="de-DE" sz="1600"/>
        </a:p>
      </dgm:t>
    </dgm:pt>
    <dgm:pt modelId="{5A2BD8A5-53E3-4D45-A454-14AF66922546}" type="sibTrans" cxnId="{BD567BEC-D85F-4A4E-98C2-726520E18ED3}">
      <dgm:prSet/>
      <dgm:spPr/>
      <dgm:t>
        <a:bodyPr/>
        <a:lstStyle/>
        <a:p>
          <a:endParaRPr lang="de-DE" sz="1600"/>
        </a:p>
      </dgm:t>
    </dgm:pt>
    <dgm:pt modelId="{7977013E-33DA-422A-A35D-BDDB4615856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de-DE" sz="1600" dirty="0">
              <a:latin typeface="+mj-lt"/>
            </a:rPr>
            <a:t>Advice in the development and deployment of use-cases and demos</a:t>
          </a:r>
        </a:p>
      </dgm:t>
    </dgm:pt>
    <dgm:pt modelId="{E2117EF8-8BAA-4F1A-9E3C-A0AA030291DB}" type="parTrans" cxnId="{7428BFD9-1966-4264-853C-DACB545FD50E}">
      <dgm:prSet/>
      <dgm:spPr/>
      <dgm:t>
        <a:bodyPr/>
        <a:lstStyle/>
        <a:p>
          <a:endParaRPr lang="de-DE" sz="1600"/>
        </a:p>
      </dgm:t>
    </dgm:pt>
    <dgm:pt modelId="{CE1D38FD-61CD-4774-BFFE-FE3197E23A35}" type="sibTrans" cxnId="{7428BFD9-1966-4264-853C-DACB545FD50E}">
      <dgm:prSet/>
      <dgm:spPr/>
      <dgm:t>
        <a:bodyPr/>
        <a:lstStyle/>
        <a:p>
          <a:endParaRPr lang="de-DE" sz="1600"/>
        </a:p>
      </dgm:t>
    </dgm:pt>
    <dgm:pt modelId="{AEE3664D-E452-420B-8631-93E5BB65816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de-DE" sz="1600" dirty="0">
              <a:latin typeface="+mj-lt"/>
            </a:rPr>
            <a:t>Proposal for new action points derived from presentations</a:t>
          </a:r>
          <a:endParaRPr lang="de-DE" sz="1600" dirty="0"/>
        </a:p>
      </dgm:t>
    </dgm:pt>
    <dgm:pt modelId="{AAB25FEB-FAF2-4D42-BFFB-0043E03B38F8}" type="parTrans" cxnId="{D5773016-79D6-4D89-8E5C-C5A1E0105D79}">
      <dgm:prSet/>
      <dgm:spPr/>
      <dgm:t>
        <a:bodyPr/>
        <a:lstStyle/>
        <a:p>
          <a:endParaRPr lang="de-DE" sz="1600"/>
        </a:p>
      </dgm:t>
    </dgm:pt>
    <dgm:pt modelId="{6F88E288-1A92-4D42-BE44-E7AB07501496}" type="sibTrans" cxnId="{D5773016-79D6-4D89-8E5C-C5A1E0105D79}">
      <dgm:prSet/>
      <dgm:spPr/>
      <dgm:t>
        <a:bodyPr/>
        <a:lstStyle/>
        <a:p>
          <a:endParaRPr lang="de-DE" sz="1600"/>
        </a:p>
      </dgm:t>
    </dgm:pt>
    <dgm:pt modelId="{9B90CD0C-D95F-46E7-9898-DADF6728207B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GB" sz="1600" dirty="0"/>
            <a:t>Support backed up by presentations/videos/summary sent at least 15 days before the EEAB meeting</a:t>
          </a:r>
          <a:endParaRPr lang="de-DE" sz="1600" dirty="0"/>
        </a:p>
      </dgm:t>
    </dgm:pt>
    <dgm:pt modelId="{03E39CDD-DC72-407D-A33E-9B7BFDDD83B4}" type="parTrans" cxnId="{7C57B869-A042-4735-BF7D-4E719743C82A}">
      <dgm:prSet/>
      <dgm:spPr/>
      <dgm:t>
        <a:bodyPr/>
        <a:lstStyle/>
        <a:p>
          <a:endParaRPr lang="de-DE"/>
        </a:p>
      </dgm:t>
    </dgm:pt>
    <dgm:pt modelId="{39D67306-3FA1-4E5A-9659-B178290DF218}" type="sibTrans" cxnId="{7C57B869-A042-4735-BF7D-4E719743C82A}">
      <dgm:prSet/>
      <dgm:spPr/>
      <dgm:t>
        <a:bodyPr/>
        <a:lstStyle/>
        <a:p>
          <a:endParaRPr lang="de-DE"/>
        </a:p>
      </dgm:t>
    </dgm:pt>
    <dgm:pt modelId="{D72B77CF-D9C2-45C6-AECB-5B68A48D47FD}">
      <dgm:prSet custT="1"/>
      <dgm:spPr>
        <a:solidFill>
          <a:srgbClr val="1E4F5A">
            <a:alpha val="90000"/>
          </a:srgbClr>
        </a:solidFill>
      </dgm:spPr>
      <dgm:t>
        <a:bodyPr/>
        <a:lstStyle/>
        <a:p>
          <a:r>
            <a:rPr lang="en-GB" sz="1600" b="1" dirty="0"/>
            <a:t>Material</a:t>
          </a:r>
          <a:endParaRPr lang="de-DE" sz="1600" b="1" dirty="0"/>
        </a:p>
      </dgm:t>
    </dgm:pt>
    <dgm:pt modelId="{B1A967E9-7A49-4ADE-AEBA-FF914D85EE56}" type="parTrans" cxnId="{3411B699-ED5C-49F3-8982-C3136BDB9A8A}">
      <dgm:prSet/>
      <dgm:spPr/>
      <dgm:t>
        <a:bodyPr/>
        <a:lstStyle/>
        <a:p>
          <a:endParaRPr lang="de-DE"/>
        </a:p>
      </dgm:t>
    </dgm:pt>
    <dgm:pt modelId="{7D651900-BB80-4CD0-9701-0EBCC4C5D984}" type="sibTrans" cxnId="{3411B699-ED5C-49F3-8982-C3136BDB9A8A}">
      <dgm:prSet/>
      <dgm:spPr/>
      <dgm:t>
        <a:bodyPr/>
        <a:lstStyle/>
        <a:p>
          <a:endParaRPr lang="de-DE"/>
        </a:p>
      </dgm:t>
    </dgm:pt>
    <dgm:pt modelId="{7F8C05AD-59B0-4F04-BBCB-06CEDC5EBDA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b="0" i="0" u="none" strike="noStrike" baseline="0" dirty="0">
              <a:latin typeface="+mj-lt"/>
            </a:rPr>
            <a:t>EEAB officially established since this plenary, month 3 of CODECO (M3)</a:t>
          </a:r>
        </a:p>
      </dgm:t>
    </dgm:pt>
    <dgm:pt modelId="{2899EE69-E7B4-4C1E-B080-F7114D734CD2}" type="sibTrans" cxnId="{E66F7BB3-4058-49AA-B89F-70C638648994}">
      <dgm:prSet/>
      <dgm:spPr/>
      <dgm:t>
        <a:bodyPr/>
        <a:lstStyle/>
        <a:p>
          <a:endParaRPr lang="de-DE" sz="1600"/>
        </a:p>
      </dgm:t>
    </dgm:pt>
    <dgm:pt modelId="{81D24283-5229-4451-B5F6-C301C4D16724}" type="parTrans" cxnId="{E66F7BB3-4058-49AA-B89F-70C638648994}">
      <dgm:prSet/>
      <dgm:spPr/>
      <dgm:t>
        <a:bodyPr/>
        <a:lstStyle/>
        <a:p>
          <a:endParaRPr lang="de-DE" sz="1600"/>
        </a:p>
      </dgm:t>
    </dgm:pt>
    <dgm:pt modelId="{E469C0FD-1A33-4DD8-820C-97F4B88C716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latin typeface="+mj-lt"/>
            </a:rPr>
            <a:t>N</a:t>
          </a:r>
          <a:r>
            <a:rPr lang="en-US" sz="1600" b="0" i="0" u="none" strike="noStrike" baseline="0" dirty="0">
              <a:latin typeface="+mj-lt"/>
            </a:rPr>
            <a:t>on-disclosure unilateral, letter of commitment </a:t>
          </a:r>
          <a:r>
            <a:rPr lang="en-GB" sz="1600" dirty="0">
              <a:latin typeface="+mj-lt"/>
            </a:rPr>
            <a:t>sent by FOR – protection of disclosed Confidential Information – </a:t>
          </a:r>
          <a:r>
            <a:rPr lang="en-GB" sz="1600" b="1" dirty="0">
              <a:latin typeface="+mj-lt"/>
            </a:rPr>
            <a:t>to be sent until April 20</a:t>
          </a:r>
          <a:r>
            <a:rPr lang="en-GB" sz="1600" b="1" baseline="30000" dirty="0">
              <a:latin typeface="+mj-lt"/>
            </a:rPr>
            <a:t>th</a:t>
          </a:r>
          <a:r>
            <a:rPr lang="en-GB" sz="1600" b="1" dirty="0">
              <a:latin typeface="+mj-lt"/>
            </a:rPr>
            <a:t> 2023</a:t>
          </a:r>
          <a:endParaRPr lang="en-GB" sz="1600" b="1" dirty="0">
            <a:effectLst/>
            <a:latin typeface="+mj-lt"/>
            <a:ea typeface="Times New Roman" panose="02020603050405020304" pitchFamily="18" charset="0"/>
            <a:cs typeface="Symbol" panose="05050102010706020507" pitchFamily="18" charset="2"/>
          </a:endParaRPr>
        </a:p>
      </dgm:t>
    </dgm:pt>
    <dgm:pt modelId="{23F3B3B4-B065-4811-BD2F-E98A0F887DCB}" type="sibTrans" cxnId="{8DDB63F4-5AC1-4A4D-A4A7-D7E57C4F178A}">
      <dgm:prSet/>
      <dgm:spPr/>
      <dgm:t>
        <a:bodyPr/>
        <a:lstStyle/>
        <a:p>
          <a:endParaRPr lang="de-DE" sz="1600"/>
        </a:p>
      </dgm:t>
    </dgm:pt>
    <dgm:pt modelId="{9967F468-A041-4402-952B-AFEA7A1C5742}" type="parTrans" cxnId="{8DDB63F4-5AC1-4A4D-A4A7-D7E57C4F178A}">
      <dgm:prSet/>
      <dgm:spPr/>
      <dgm:t>
        <a:bodyPr/>
        <a:lstStyle/>
        <a:p>
          <a:endParaRPr lang="de-DE" sz="1600"/>
        </a:p>
      </dgm:t>
    </dgm:pt>
    <dgm:pt modelId="{B8FD406E-BE8B-404D-BD87-05087CA59681}" type="pres">
      <dgm:prSet presAssocID="{432EAF70-C3CB-42A9-A83E-30DC420F268D}" presName="linear" presStyleCnt="0">
        <dgm:presLayoutVars>
          <dgm:dir/>
          <dgm:animLvl val="lvl"/>
          <dgm:resizeHandles val="exact"/>
        </dgm:presLayoutVars>
      </dgm:prSet>
      <dgm:spPr/>
    </dgm:pt>
    <dgm:pt modelId="{F7172A73-9581-4A74-B0A3-3C38DCAC322D}" type="pres">
      <dgm:prSet presAssocID="{DAFC477E-D350-4A86-8990-A27BDAEA7087}" presName="parentLin" presStyleCnt="0"/>
      <dgm:spPr/>
    </dgm:pt>
    <dgm:pt modelId="{7774C19F-F889-45FA-A890-59BA48A784E5}" type="pres">
      <dgm:prSet presAssocID="{DAFC477E-D350-4A86-8990-A27BDAEA7087}" presName="parentLeftMargin" presStyleLbl="node1" presStyleIdx="0" presStyleCnt="4"/>
      <dgm:spPr/>
    </dgm:pt>
    <dgm:pt modelId="{A3731474-66CA-4D2E-9155-4CE8119810B1}" type="pres">
      <dgm:prSet presAssocID="{DAFC477E-D350-4A86-8990-A27BDAEA70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FD8F14-F302-4FE6-9E11-056BE423DA52}" type="pres">
      <dgm:prSet presAssocID="{DAFC477E-D350-4A86-8990-A27BDAEA7087}" presName="negativeSpace" presStyleCnt="0"/>
      <dgm:spPr/>
    </dgm:pt>
    <dgm:pt modelId="{86F6A00B-8390-49F7-93FA-042497D42642}" type="pres">
      <dgm:prSet presAssocID="{DAFC477E-D350-4A86-8990-A27BDAEA7087}" presName="childText" presStyleLbl="conFgAcc1" presStyleIdx="0" presStyleCnt="4">
        <dgm:presLayoutVars>
          <dgm:bulletEnabled val="1"/>
        </dgm:presLayoutVars>
      </dgm:prSet>
      <dgm:spPr/>
    </dgm:pt>
    <dgm:pt modelId="{A4CD3419-0BA8-4F60-9EB1-10F6573BA287}" type="pres">
      <dgm:prSet presAssocID="{A0981BE8-1611-44A9-8B72-DC1AD23FCD05}" presName="spaceBetweenRectangles" presStyleCnt="0"/>
      <dgm:spPr/>
    </dgm:pt>
    <dgm:pt modelId="{4019AA99-82A6-421C-BBD5-279EC4E94EEF}" type="pres">
      <dgm:prSet presAssocID="{E9461DAA-41C0-4B42-8164-EC80280A5069}" presName="parentLin" presStyleCnt="0"/>
      <dgm:spPr/>
    </dgm:pt>
    <dgm:pt modelId="{469D9D52-1C10-4C56-AA70-1419156BAD4E}" type="pres">
      <dgm:prSet presAssocID="{E9461DAA-41C0-4B42-8164-EC80280A5069}" presName="parentLeftMargin" presStyleLbl="node1" presStyleIdx="0" presStyleCnt="4"/>
      <dgm:spPr/>
    </dgm:pt>
    <dgm:pt modelId="{DF6FB355-4E71-4E98-8349-E5FAD4A6B14D}" type="pres">
      <dgm:prSet presAssocID="{E9461DAA-41C0-4B42-8164-EC80280A50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446DFB-05AC-466F-B026-30C3617460B8}" type="pres">
      <dgm:prSet presAssocID="{E9461DAA-41C0-4B42-8164-EC80280A5069}" presName="negativeSpace" presStyleCnt="0"/>
      <dgm:spPr/>
    </dgm:pt>
    <dgm:pt modelId="{57FCD1D4-D83E-4E28-9BB3-431CFBF92271}" type="pres">
      <dgm:prSet presAssocID="{E9461DAA-41C0-4B42-8164-EC80280A5069}" presName="childText" presStyleLbl="conFgAcc1" presStyleIdx="1" presStyleCnt="4">
        <dgm:presLayoutVars>
          <dgm:bulletEnabled val="1"/>
        </dgm:presLayoutVars>
      </dgm:prSet>
      <dgm:spPr/>
    </dgm:pt>
    <dgm:pt modelId="{56EF0001-12BB-4B19-B575-A7F743C671CB}" type="pres">
      <dgm:prSet presAssocID="{5F682892-45C9-4D13-80B5-1165D23370BB}" presName="spaceBetweenRectangles" presStyleCnt="0"/>
      <dgm:spPr/>
    </dgm:pt>
    <dgm:pt modelId="{D27BDAE3-6CE7-452D-8903-55FAF8F993C4}" type="pres">
      <dgm:prSet presAssocID="{EF72BD3B-2CDD-4720-BA3B-EA3BDCA16F2A}" presName="parentLin" presStyleCnt="0"/>
      <dgm:spPr/>
    </dgm:pt>
    <dgm:pt modelId="{296F46AE-8F9A-4385-9CD2-B29D55B00ADA}" type="pres">
      <dgm:prSet presAssocID="{EF72BD3B-2CDD-4720-BA3B-EA3BDCA16F2A}" presName="parentLeftMargin" presStyleLbl="node1" presStyleIdx="1" presStyleCnt="4"/>
      <dgm:spPr/>
    </dgm:pt>
    <dgm:pt modelId="{5DD0D408-8D12-4E2A-95D1-D2B6D8C41F01}" type="pres">
      <dgm:prSet presAssocID="{EF72BD3B-2CDD-4720-BA3B-EA3BDCA16F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088327-B58E-4187-ABCF-A35376E7B408}" type="pres">
      <dgm:prSet presAssocID="{EF72BD3B-2CDD-4720-BA3B-EA3BDCA16F2A}" presName="negativeSpace" presStyleCnt="0"/>
      <dgm:spPr/>
    </dgm:pt>
    <dgm:pt modelId="{0C16B528-9EF1-4748-9570-46DF1615DFDB}" type="pres">
      <dgm:prSet presAssocID="{EF72BD3B-2CDD-4720-BA3B-EA3BDCA16F2A}" presName="childText" presStyleLbl="conFgAcc1" presStyleIdx="2" presStyleCnt="4">
        <dgm:presLayoutVars>
          <dgm:bulletEnabled val="1"/>
        </dgm:presLayoutVars>
      </dgm:prSet>
      <dgm:spPr/>
    </dgm:pt>
    <dgm:pt modelId="{49B9AE5A-F2FC-46B5-8F2D-0854CC156E45}" type="pres">
      <dgm:prSet presAssocID="{0B51E920-C7D9-44EC-B696-2262A6F9C3B6}" presName="spaceBetweenRectangles" presStyleCnt="0"/>
      <dgm:spPr/>
    </dgm:pt>
    <dgm:pt modelId="{31FE4433-4B43-42FF-9F3B-7920A222E310}" type="pres">
      <dgm:prSet presAssocID="{D72B77CF-D9C2-45C6-AECB-5B68A48D47FD}" presName="parentLin" presStyleCnt="0"/>
      <dgm:spPr/>
    </dgm:pt>
    <dgm:pt modelId="{696F4D68-2AF3-4442-B636-35ACA78BB977}" type="pres">
      <dgm:prSet presAssocID="{D72B77CF-D9C2-45C6-AECB-5B68A48D47FD}" presName="parentLeftMargin" presStyleLbl="node1" presStyleIdx="2" presStyleCnt="4"/>
      <dgm:spPr/>
    </dgm:pt>
    <dgm:pt modelId="{6317E548-A212-41C3-A2C6-AF0803CA4348}" type="pres">
      <dgm:prSet presAssocID="{D72B77CF-D9C2-45C6-AECB-5B68A48D47F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251207-5F1F-4D79-996E-EF38BF2C26DB}" type="pres">
      <dgm:prSet presAssocID="{D72B77CF-D9C2-45C6-AECB-5B68A48D47FD}" presName="negativeSpace" presStyleCnt="0"/>
      <dgm:spPr/>
    </dgm:pt>
    <dgm:pt modelId="{D54F4CBF-1B76-48BB-BFEF-DC499AB19086}" type="pres">
      <dgm:prSet presAssocID="{D72B77CF-D9C2-45C6-AECB-5B68A48D47F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7A980A-C709-47F8-8454-96FB4FD1B964}" type="presOf" srcId="{EF72BD3B-2CDD-4720-BA3B-EA3BDCA16F2A}" destId="{5DD0D408-8D12-4E2A-95D1-D2B6D8C41F01}" srcOrd="1" destOrd="0" presId="urn:microsoft.com/office/officeart/2005/8/layout/list1"/>
    <dgm:cxn modelId="{D5773016-79D6-4D89-8E5C-C5A1E0105D79}" srcId="{EF72BD3B-2CDD-4720-BA3B-EA3BDCA16F2A}" destId="{AEE3664D-E452-420B-8631-93E5BB658169}" srcOrd="2" destOrd="0" parTransId="{AAB25FEB-FAF2-4D42-BFFB-0043E03B38F8}" sibTransId="{6F88E288-1A92-4D42-BE44-E7AB07501496}"/>
    <dgm:cxn modelId="{04FE4431-C8AA-4218-AD37-899F30C53D30}" type="presOf" srcId="{C20BB294-CB21-4DAC-A5AB-FF2993E89D9A}" destId="{0C16B528-9EF1-4748-9570-46DF1615DFDB}" srcOrd="0" destOrd="0" presId="urn:microsoft.com/office/officeart/2005/8/layout/list1"/>
    <dgm:cxn modelId="{7C57B869-A042-4735-BF7D-4E719743C82A}" srcId="{D72B77CF-D9C2-45C6-AECB-5B68A48D47FD}" destId="{9B90CD0C-D95F-46E7-9898-DADF6728207B}" srcOrd="0" destOrd="0" parTransId="{03E39CDD-DC72-407D-A33E-9B7BFDDD83B4}" sibTransId="{39D67306-3FA1-4E5A-9659-B178290DF218}"/>
    <dgm:cxn modelId="{A6427059-A2B2-4409-BA1E-D3091F574F29}" type="presOf" srcId="{D72B77CF-D9C2-45C6-AECB-5B68A48D47FD}" destId="{6317E548-A212-41C3-A2C6-AF0803CA4348}" srcOrd="1" destOrd="0" presId="urn:microsoft.com/office/officeart/2005/8/layout/list1"/>
    <dgm:cxn modelId="{91BE437F-4A29-48CC-AE43-9342C27856A2}" type="presOf" srcId="{7EC46324-0D53-42FB-9139-5610441C95B1}" destId="{57FCD1D4-D83E-4E28-9BB3-431CFBF92271}" srcOrd="0" destOrd="0" presId="urn:microsoft.com/office/officeart/2005/8/layout/list1"/>
    <dgm:cxn modelId="{E920DE80-7508-45CE-8B03-554432F6B99A}" type="presOf" srcId="{E9461DAA-41C0-4B42-8164-EC80280A5069}" destId="{DF6FB355-4E71-4E98-8349-E5FAD4A6B14D}" srcOrd="1" destOrd="0" presId="urn:microsoft.com/office/officeart/2005/8/layout/list1"/>
    <dgm:cxn modelId="{6CCF3082-C2A6-4A6F-83D8-2A3DA12DA773}" type="presOf" srcId="{EF72BD3B-2CDD-4720-BA3B-EA3BDCA16F2A}" destId="{296F46AE-8F9A-4385-9CD2-B29D55B00ADA}" srcOrd="0" destOrd="0" presId="urn:microsoft.com/office/officeart/2005/8/layout/list1"/>
    <dgm:cxn modelId="{A2D9828B-A593-4546-B840-7F6FB01DE738}" type="presOf" srcId="{7977013E-33DA-422A-A35D-BDDB4615856C}" destId="{0C16B528-9EF1-4748-9570-46DF1615DFDB}" srcOrd="0" destOrd="1" presId="urn:microsoft.com/office/officeart/2005/8/layout/list1"/>
    <dgm:cxn modelId="{5ABFB88C-98BD-45A6-A349-5E27B76267C6}" type="presOf" srcId="{E9461DAA-41C0-4B42-8164-EC80280A5069}" destId="{469D9D52-1C10-4C56-AA70-1419156BAD4E}" srcOrd="0" destOrd="0" presId="urn:microsoft.com/office/officeart/2005/8/layout/list1"/>
    <dgm:cxn modelId="{4667BF8E-612E-4372-ADC7-C2403FA1D071}" srcId="{432EAF70-C3CB-42A9-A83E-30DC420F268D}" destId="{E9461DAA-41C0-4B42-8164-EC80280A5069}" srcOrd="1" destOrd="0" parTransId="{D6408ECD-0A85-4CFC-8B86-7B8C42ABFEF2}" sibTransId="{5F682892-45C9-4D13-80B5-1165D23370BB}"/>
    <dgm:cxn modelId="{70D4938F-B8AB-4B79-8FDB-E165512379FC}" type="presOf" srcId="{C4C3FFC5-403C-4E3E-B8F5-6B612A4262C6}" destId="{57FCD1D4-D83E-4E28-9BB3-431CFBF92271}" srcOrd="0" destOrd="1" presId="urn:microsoft.com/office/officeart/2005/8/layout/list1"/>
    <dgm:cxn modelId="{3411B699-ED5C-49F3-8982-C3136BDB9A8A}" srcId="{432EAF70-C3CB-42A9-A83E-30DC420F268D}" destId="{D72B77CF-D9C2-45C6-AECB-5B68A48D47FD}" srcOrd="3" destOrd="0" parTransId="{B1A967E9-7A49-4ADE-AEBA-FF914D85EE56}" sibTransId="{7D651900-BB80-4CD0-9701-0EBCC4C5D984}"/>
    <dgm:cxn modelId="{099E3A9F-FC2D-4A13-810C-5BAA7FA52219}" type="presOf" srcId="{DAFC477E-D350-4A86-8990-A27BDAEA7087}" destId="{7774C19F-F889-45FA-A890-59BA48A784E5}" srcOrd="0" destOrd="0" presId="urn:microsoft.com/office/officeart/2005/8/layout/list1"/>
    <dgm:cxn modelId="{5CAC2BAC-708D-4E24-8635-F840EDE592E0}" srcId="{432EAF70-C3CB-42A9-A83E-30DC420F268D}" destId="{EF72BD3B-2CDD-4720-BA3B-EA3BDCA16F2A}" srcOrd="2" destOrd="0" parTransId="{3DD01B03-A77D-433D-AC2D-3F3547903574}" sibTransId="{0B51E920-C7D9-44EC-B696-2262A6F9C3B6}"/>
    <dgm:cxn modelId="{E66F7BB3-4058-49AA-B89F-70C638648994}" srcId="{DAFC477E-D350-4A86-8990-A27BDAEA7087}" destId="{7F8C05AD-59B0-4F04-BBCB-06CEDC5EBDA0}" srcOrd="0" destOrd="0" parTransId="{81D24283-5229-4451-B5F6-C301C4D16724}" sibTransId="{2899EE69-E7B4-4C1E-B080-F7114D734CD2}"/>
    <dgm:cxn modelId="{B441F3B5-5160-4268-BDBC-5473EAACF1AF}" type="presOf" srcId="{DAFC477E-D350-4A86-8990-A27BDAEA7087}" destId="{A3731474-66CA-4D2E-9155-4CE8119810B1}" srcOrd="1" destOrd="0" presId="urn:microsoft.com/office/officeart/2005/8/layout/list1"/>
    <dgm:cxn modelId="{FF430DBB-3D67-4960-91A7-B94195D63697}" type="presOf" srcId="{432EAF70-C3CB-42A9-A83E-30DC420F268D}" destId="{B8FD406E-BE8B-404D-BD87-05087CA59681}" srcOrd="0" destOrd="0" presId="urn:microsoft.com/office/officeart/2005/8/layout/list1"/>
    <dgm:cxn modelId="{6E1F8DC2-CE80-4E1F-9CF3-196DD3824CCA}" type="presOf" srcId="{7F8C05AD-59B0-4F04-BBCB-06CEDC5EBDA0}" destId="{86F6A00B-8390-49F7-93FA-042497D42642}" srcOrd="0" destOrd="0" presId="urn:microsoft.com/office/officeart/2005/8/layout/list1"/>
    <dgm:cxn modelId="{8878E8C6-ACB9-4229-8FF6-590BF1B30CEE}" srcId="{E9461DAA-41C0-4B42-8164-EC80280A5069}" destId="{C4C3FFC5-403C-4E3E-B8F5-6B612A4262C6}" srcOrd="1" destOrd="0" parTransId="{FA48C844-1891-46B6-8D00-A44AA18535C0}" sibTransId="{63D2E42E-52B5-412B-9BFD-EE2FBE288A18}"/>
    <dgm:cxn modelId="{712A84C9-6F6B-465C-A6FA-CB79F69F1243}" type="presOf" srcId="{E469C0FD-1A33-4DD8-820C-97F4B88C716D}" destId="{86F6A00B-8390-49F7-93FA-042497D42642}" srcOrd="0" destOrd="1" presId="urn:microsoft.com/office/officeart/2005/8/layout/list1"/>
    <dgm:cxn modelId="{A836EECF-1761-40D2-9D95-7048EE21493A}" type="presOf" srcId="{D72B77CF-D9C2-45C6-AECB-5B68A48D47FD}" destId="{696F4D68-2AF3-4442-B636-35ACA78BB977}" srcOrd="0" destOrd="0" presId="urn:microsoft.com/office/officeart/2005/8/layout/list1"/>
    <dgm:cxn modelId="{32B449D0-5337-468A-8D1E-ED1AA014E116}" srcId="{432EAF70-C3CB-42A9-A83E-30DC420F268D}" destId="{DAFC477E-D350-4A86-8990-A27BDAEA7087}" srcOrd="0" destOrd="0" parTransId="{EA96A986-6DDB-4BFE-B506-9FC9F4B61CFB}" sibTransId="{A0981BE8-1611-44A9-8B72-DC1AD23FCD05}"/>
    <dgm:cxn modelId="{7428BFD9-1966-4264-853C-DACB545FD50E}" srcId="{EF72BD3B-2CDD-4720-BA3B-EA3BDCA16F2A}" destId="{7977013E-33DA-422A-A35D-BDDB4615856C}" srcOrd="1" destOrd="0" parTransId="{E2117EF8-8BAA-4F1A-9E3C-A0AA030291DB}" sibTransId="{CE1D38FD-61CD-4774-BFFE-FE3197E23A35}"/>
    <dgm:cxn modelId="{BD567BEC-D85F-4A4E-98C2-726520E18ED3}" srcId="{EF72BD3B-2CDD-4720-BA3B-EA3BDCA16F2A}" destId="{C20BB294-CB21-4DAC-A5AB-FF2993E89D9A}" srcOrd="0" destOrd="0" parTransId="{72D6FE07-1123-4716-B3C9-D47DE8692C26}" sibTransId="{5A2BD8A5-53E3-4D45-A454-14AF66922546}"/>
    <dgm:cxn modelId="{73EF42F2-A362-45DB-8223-ECB5E7BD0FA2}" srcId="{E9461DAA-41C0-4B42-8164-EC80280A5069}" destId="{7EC46324-0D53-42FB-9139-5610441C95B1}" srcOrd="0" destOrd="0" parTransId="{E98099C9-77C7-4432-B633-E4E6F75A7AAE}" sibTransId="{9B531133-1772-4321-947E-6E47B0B59C8F}"/>
    <dgm:cxn modelId="{8DDB63F4-5AC1-4A4D-A4A7-D7E57C4F178A}" srcId="{DAFC477E-D350-4A86-8990-A27BDAEA7087}" destId="{E469C0FD-1A33-4DD8-820C-97F4B88C716D}" srcOrd="1" destOrd="0" parTransId="{9967F468-A041-4402-952B-AFEA7A1C5742}" sibTransId="{23F3B3B4-B065-4811-BD2F-E98A0F887DCB}"/>
    <dgm:cxn modelId="{4A737FF9-B27B-4085-B2FF-214E9D8D4F00}" type="presOf" srcId="{9B90CD0C-D95F-46E7-9898-DADF6728207B}" destId="{D54F4CBF-1B76-48BB-BFEF-DC499AB19086}" srcOrd="0" destOrd="0" presId="urn:microsoft.com/office/officeart/2005/8/layout/list1"/>
    <dgm:cxn modelId="{7BB463FF-BC28-4FBD-96C0-2370FF8443A9}" type="presOf" srcId="{AEE3664D-E452-420B-8631-93E5BB658169}" destId="{0C16B528-9EF1-4748-9570-46DF1615DFDB}" srcOrd="0" destOrd="2" presId="urn:microsoft.com/office/officeart/2005/8/layout/list1"/>
    <dgm:cxn modelId="{8CD8F222-8818-4D09-87F4-A7F72877C83D}" type="presParOf" srcId="{B8FD406E-BE8B-404D-BD87-05087CA59681}" destId="{F7172A73-9581-4A74-B0A3-3C38DCAC322D}" srcOrd="0" destOrd="0" presId="urn:microsoft.com/office/officeart/2005/8/layout/list1"/>
    <dgm:cxn modelId="{EE83C79A-38BD-4DE7-93B4-DA68CA501AD2}" type="presParOf" srcId="{F7172A73-9581-4A74-B0A3-3C38DCAC322D}" destId="{7774C19F-F889-45FA-A890-59BA48A784E5}" srcOrd="0" destOrd="0" presId="urn:microsoft.com/office/officeart/2005/8/layout/list1"/>
    <dgm:cxn modelId="{F579FF60-A4C2-4252-A40D-635ABD8D2825}" type="presParOf" srcId="{F7172A73-9581-4A74-B0A3-3C38DCAC322D}" destId="{A3731474-66CA-4D2E-9155-4CE8119810B1}" srcOrd="1" destOrd="0" presId="urn:microsoft.com/office/officeart/2005/8/layout/list1"/>
    <dgm:cxn modelId="{1A18737A-1025-485C-9B08-006BE6A513CF}" type="presParOf" srcId="{B8FD406E-BE8B-404D-BD87-05087CA59681}" destId="{A5FD8F14-F302-4FE6-9E11-056BE423DA52}" srcOrd="1" destOrd="0" presId="urn:microsoft.com/office/officeart/2005/8/layout/list1"/>
    <dgm:cxn modelId="{123E038B-7A7C-4DC8-BEE2-691922080A2C}" type="presParOf" srcId="{B8FD406E-BE8B-404D-BD87-05087CA59681}" destId="{86F6A00B-8390-49F7-93FA-042497D42642}" srcOrd="2" destOrd="0" presId="urn:microsoft.com/office/officeart/2005/8/layout/list1"/>
    <dgm:cxn modelId="{719A82F3-60DF-43E8-9A58-1CE4E3A131AD}" type="presParOf" srcId="{B8FD406E-BE8B-404D-BD87-05087CA59681}" destId="{A4CD3419-0BA8-4F60-9EB1-10F6573BA287}" srcOrd="3" destOrd="0" presId="urn:microsoft.com/office/officeart/2005/8/layout/list1"/>
    <dgm:cxn modelId="{8F23305A-DD3E-4150-84D3-51C424139DD8}" type="presParOf" srcId="{B8FD406E-BE8B-404D-BD87-05087CA59681}" destId="{4019AA99-82A6-421C-BBD5-279EC4E94EEF}" srcOrd="4" destOrd="0" presId="urn:microsoft.com/office/officeart/2005/8/layout/list1"/>
    <dgm:cxn modelId="{B184C300-FF66-4A38-89C3-183F0D14C519}" type="presParOf" srcId="{4019AA99-82A6-421C-BBD5-279EC4E94EEF}" destId="{469D9D52-1C10-4C56-AA70-1419156BAD4E}" srcOrd="0" destOrd="0" presId="urn:microsoft.com/office/officeart/2005/8/layout/list1"/>
    <dgm:cxn modelId="{67074DB2-0A55-48E8-B495-78563F1313E5}" type="presParOf" srcId="{4019AA99-82A6-421C-BBD5-279EC4E94EEF}" destId="{DF6FB355-4E71-4E98-8349-E5FAD4A6B14D}" srcOrd="1" destOrd="0" presId="urn:microsoft.com/office/officeart/2005/8/layout/list1"/>
    <dgm:cxn modelId="{594F9DB4-4E10-4639-951F-A1E16085B362}" type="presParOf" srcId="{B8FD406E-BE8B-404D-BD87-05087CA59681}" destId="{55446DFB-05AC-466F-B026-30C3617460B8}" srcOrd="5" destOrd="0" presId="urn:microsoft.com/office/officeart/2005/8/layout/list1"/>
    <dgm:cxn modelId="{787C8FE7-C8B4-417D-A141-6458343C21E5}" type="presParOf" srcId="{B8FD406E-BE8B-404D-BD87-05087CA59681}" destId="{57FCD1D4-D83E-4E28-9BB3-431CFBF92271}" srcOrd="6" destOrd="0" presId="urn:microsoft.com/office/officeart/2005/8/layout/list1"/>
    <dgm:cxn modelId="{89AE4352-1CAA-4EDE-999D-F22EB2955A06}" type="presParOf" srcId="{B8FD406E-BE8B-404D-BD87-05087CA59681}" destId="{56EF0001-12BB-4B19-B575-A7F743C671CB}" srcOrd="7" destOrd="0" presId="urn:microsoft.com/office/officeart/2005/8/layout/list1"/>
    <dgm:cxn modelId="{2AF1C322-649C-4A20-967D-4B97994D4F44}" type="presParOf" srcId="{B8FD406E-BE8B-404D-BD87-05087CA59681}" destId="{D27BDAE3-6CE7-452D-8903-55FAF8F993C4}" srcOrd="8" destOrd="0" presId="urn:microsoft.com/office/officeart/2005/8/layout/list1"/>
    <dgm:cxn modelId="{22220A84-2D9B-492F-98E6-85CF44E1826C}" type="presParOf" srcId="{D27BDAE3-6CE7-452D-8903-55FAF8F993C4}" destId="{296F46AE-8F9A-4385-9CD2-B29D55B00ADA}" srcOrd="0" destOrd="0" presId="urn:microsoft.com/office/officeart/2005/8/layout/list1"/>
    <dgm:cxn modelId="{2EC60242-FE66-417B-8597-9DB222936498}" type="presParOf" srcId="{D27BDAE3-6CE7-452D-8903-55FAF8F993C4}" destId="{5DD0D408-8D12-4E2A-95D1-D2B6D8C41F01}" srcOrd="1" destOrd="0" presId="urn:microsoft.com/office/officeart/2005/8/layout/list1"/>
    <dgm:cxn modelId="{BFCCF1BC-8969-47F2-8872-E5B2B18829A6}" type="presParOf" srcId="{B8FD406E-BE8B-404D-BD87-05087CA59681}" destId="{94088327-B58E-4187-ABCF-A35376E7B408}" srcOrd="9" destOrd="0" presId="urn:microsoft.com/office/officeart/2005/8/layout/list1"/>
    <dgm:cxn modelId="{AFB1FA77-13AE-4F15-89E6-127A624781AD}" type="presParOf" srcId="{B8FD406E-BE8B-404D-BD87-05087CA59681}" destId="{0C16B528-9EF1-4748-9570-46DF1615DFDB}" srcOrd="10" destOrd="0" presId="urn:microsoft.com/office/officeart/2005/8/layout/list1"/>
    <dgm:cxn modelId="{56B9A15F-048E-49AD-A391-CD59DD831478}" type="presParOf" srcId="{B8FD406E-BE8B-404D-BD87-05087CA59681}" destId="{49B9AE5A-F2FC-46B5-8F2D-0854CC156E45}" srcOrd="11" destOrd="0" presId="urn:microsoft.com/office/officeart/2005/8/layout/list1"/>
    <dgm:cxn modelId="{1F7B3B51-6382-4D60-81F8-BAF562276A61}" type="presParOf" srcId="{B8FD406E-BE8B-404D-BD87-05087CA59681}" destId="{31FE4433-4B43-42FF-9F3B-7920A222E310}" srcOrd="12" destOrd="0" presId="urn:microsoft.com/office/officeart/2005/8/layout/list1"/>
    <dgm:cxn modelId="{7488092F-87A5-4244-96E9-2F01B2A72F86}" type="presParOf" srcId="{31FE4433-4B43-42FF-9F3B-7920A222E310}" destId="{696F4D68-2AF3-4442-B636-35ACA78BB977}" srcOrd="0" destOrd="0" presId="urn:microsoft.com/office/officeart/2005/8/layout/list1"/>
    <dgm:cxn modelId="{06C5835D-A88C-4A6C-A89F-66782D80D61E}" type="presParOf" srcId="{31FE4433-4B43-42FF-9F3B-7920A222E310}" destId="{6317E548-A212-41C3-A2C6-AF0803CA4348}" srcOrd="1" destOrd="0" presId="urn:microsoft.com/office/officeart/2005/8/layout/list1"/>
    <dgm:cxn modelId="{3E7E646D-B49B-45A3-9B17-054852E7F172}" type="presParOf" srcId="{B8FD406E-BE8B-404D-BD87-05087CA59681}" destId="{B7251207-5F1F-4D79-996E-EF38BF2C26DB}" srcOrd="13" destOrd="0" presId="urn:microsoft.com/office/officeart/2005/8/layout/list1"/>
    <dgm:cxn modelId="{44ECF164-6B66-4403-ACE5-858FFD3A7412}" type="presParOf" srcId="{B8FD406E-BE8B-404D-BD87-05087CA59681}" destId="{D54F4CBF-1B76-48BB-BFEF-DC499AB190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641F7-9812-41A8-A9C3-D78DAE19F3FE}">
      <dsp:nvSpPr>
        <dsp:cNvPr id="0" name=""/>
        <dsp:cNvSpPr/>
      </dsp:nvSpPr>
      <dsp:spPr>
        <a:xfrm>
          <a:off x="0" y="5045"/>
          <a:ext cx="10972079" cy="622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26C76-41F6-42CC-BDD1-274D74CFB88B}">
      <dsp:nvSpPr>
        <dsp:cNvPr id="0" name=""/>
        <dsp:cNvSpPr/>
      </dsp:nvSpPr>
      <dsp:spPr>
        <a:xfrm>
          <a:off x="188229" y="145051"/>
          <a:ext cx="342570" cy="342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AC048-B63E-42CA-BEFB-6EC2DA990B1A}">
      <dsp:nvSpPr>
        <dsp:cNvPr id="0" name=""/>
        <dsp:cNvSpPr/>
      </dsp:nvSpPr>
      <dsp:spPr>
        <a:xfrm>
          <a:off x="719030" y="5045"/>
          <a:ext cx="4937435" cy="6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70" tIns="69970" rIns="69970" bIns="699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Simplification &amp; Automation</a:t>
          </a:r>
        </a:p>
      </dsp:txBody>
      <dsp:txXfrm>
        <a:off x="719030" y="5045"/>
        <a:ext cx="4937435" cy="661138"/>
      </dsp:txXfrm>
    </dsp:sp>
    <dsp:sp modelId="{D8849A6B-614A-4EFF-B889-F35BEF3AF216}">
      <dsp:nvSpPr>
        <dsp:cNvPr id="0" name=""/>
        <dsp:cNvSpPr/>
      </dsp:nvSpPr>
      <dsp:spPr>
        <a:xfrm>
          <a:off x="5656466" y="5045"/>
          <a:ext cx="5293834" cy="62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55" tIns="65855" rIns="65855" bIns="658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O1: </a:t>
          </a:r>
          <a:r>
            <a:rPr lang="en-US" sz="1600" kern="1200" dirty="0"/>
            <a:t>Reduce Edge-Cloud Setup and Management Time</a:t>
          </a:r>
        </a:p>
      </dsp:txBody>
      <dsp:txXfrm>
        <a:off x="5656466" y="5045"/>
        <a:ext cx="5293834" cy="622247"/>
      </dsp:txXfrm>
    </dsp:sp>
    <dsp:sp modelId="{77B6B3F7-EDD8-4361-AE51-4922BE24500B}">
      <dsp:nvSpPr>
        <dsp:cNvPr id="0" name=""/>
        <dsp:cNvSpPr/>
      </dsp:nvSpPr>
      <dsp:spPr>
        <a:xfrm>
          <a:off x="0" y="831468"/>
          <a:ext cx="10972079" cy="622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87F3C-34C1-42D5-BB26-FFD876A4D7D8}">
      <dsp:nvSpPr>
        <dsp:cNvPr id="0" name=""/>
        <dsp:cNvSpPr/>
      </dsp:nvSpPr>
      <dsp:spPr>
        <a:xfrm>
          <a:off x="188229" y="971474"/>
          <a:ext cx="342570" cy="3422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85A33-70C9-46CB-A235-F872E743B1F9}">
      <dsp:nvSpPr>
        <dsp:cNvPr id="0" name=""/>
        <dsp:cNvSpPr/>
      </dsp:nvSpPr>
      <dsp:spPr>
        <a:xfrm>
          <a:off x="719030" y="831468"/>
          <a:ext cx="4937435" cy="6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70" tIns="69970" rIns="69970" bIns="699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Data-compute-network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Orchestration</a:t>
          </a:r>
        </a:p>
      </dsp:txBody>
      <dsp:txXfrm>
        <a:off x="719030" y="831468"/>
        <a:ext cx="4937435" cy="661138"/>
      </dsp:txXfrm>
    </dsp:sp>
    <dsp:sp modelId="{B14252AF-EB92-4DA8-A6A7-79DBB0187D84}">
      <dsp:nvSpPr>
        <dsp:cNvPr id="0" name=""/>
        <dsp:cNvSpPr/>
      </dsp:nvSpPr>
      <dsp:spPr>
        <a:xfrm>
          <a:off x="5656466" y="831468"/>
          <a:ext cx="5293834" cy="62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55" tIns="65855" rIns="65855" bIns="658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O2: </a:t>
          </a:r>
          <a:r>
            <a:rPr lang="en-US" sz="1600" kern="1200" dirty="0"/>
            <a:t>Optimize Edge-Cloud Operation via a privacy-preserving data-compute-network orchestration</a:t>
          </a:r>
        </a:p>
      </dsp:txBody>
      <dsp:txXfrm>
        <a:off x="5656466" y="831468"/>
        <a:ext cx="5293834" cy="622247"/>
      </dsp:txXfrm>
    </dsp:sp>
    <dsp:sp modelId="{885DFBF7-9D1A-4843-BEDF-AE56058A40EB}">
      <dsp:nvSpPr>
        <dsp:cNvPr id="0" name=""/>
        <dsp:cNvSpPr/>
      </dsp:nvSpPr>
      <dsp:spPr>
        <a:xfrm>
          <a:off x="0" y="1657890"/>
          <a:ext cx="10972079" cy="622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4B126-8C43-4AA9-9523-A4B603EEE7A7}">
      <dsp:nvSpPr>
        <dsp:cNvPr id="0" name=""/>
        <dsp:cNvSpPr/>
      </dsp:nvSpPr>
      <dsp:spPr>
        <a:xfrm>
          <a:off x="188229" y="1797896"/>
          <a:ext cx="342570" cy="3422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BB2B4-59BD-408A-979C-36B4D4A5A642}">
      <dsp:nvSpPr>
        <dsp:cNvPr id="0" name=""/>
        <dsp:cNvSpPr/>
      </dsp:nvSpPr>
      <dsp:spPr>
        <a:xfrm>
          <a:off x="719030" y="1657890"/>
          <a:ext cx="4937435" cy="6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70" tIns="69970" rIns="69970" bIns="699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Security &amp; Privacy Preservation</a:t>
          </a:r>
        </a:p>
      </dsp:txBody>
      <dsp:txXfrm>
        <a:off x="719030" y="1657890"/>
        <a:ext cx="4937435" cy="661138"/>
      </dsp:txXfrm>
    </dsp:sp>
    <dsp:sp modelId="{D652666D-E357-42DE-AA05-00BA0FED5DDF}">
      <dsp:nvSpPr>
        <dsp:cNvPr id="0" name=""/>
        <dsp:cNvSpPr/>
      </dsp:nvSpPr>
      <dsp:spPr>
        <a:xfrm>
          <a:off x="5656466" y="1657890"/>
          <a:ext cx="5293834" cy="62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55" tIns="65855" rIns="65855" bIns="658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O3: </a:t>
          </a:r>
          <a:r>
            <a:rPr lang="en-US" sz="1600" kern="1200" dirty="0"/>
            <a:t>Provide automated, privacy preserving secure management for multi-clusters</a:t>
          </a:r>
        </a:p>
      </dsp:txBody>
      <dsp:txXfrm>
        <a:off x="5656466" y="1657890"/>
        <a:ext cx="5293834" cy="622247"/>
      </dsp:txXfrm>
    </dsp:sp>
    <dsp:sp modelId="{D157C794-223C-447A-BFA4-D685DABBB4BE}">
      <dsp:nvSpPr>
        <dsp:cNvPr id="0" name=""/>
        <dsp:cNvSpPr/>
      </dsp:nvSpPr>
      <dsp:spPr>
        <a:xfrm>
          <a:off x="0" y="2484313"/>
          <a:ext cx="10972079" cy="622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1BDD-9B69-45C7-8D7D-F99D64729953}">
      <dsp:nvSpPr>
        <dsp:cNvPr id="0" name=""/>
        <dsp:cNvSpPr/>
      </dsp:nvSpPr>
      <dsp:spPr>
        <a:xfrm>
          <a:off x="188229" y="2624319"/>
          <a:ext cx="342570" cy="3422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C491A-CB25-412D-8F12-D63B90D79D76}">
      <dsp:nvSpPr>
        <dsp:cNvPr id="0" name=""/>
        <dsp:cNvSpPr/>
      </dsp:nvSpPr>
      <dsp:spPr>
        <a:xfrm>
          <a:off x="719030" y="2484313"/>
          <a:ext cx="4937435" cy="6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70" tIns="69970" rIns="69970" bIns="699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Openness &amp; Greenness</a:t>
          </a:r>
        </a:p>
      </dsp:txBody>
      <dsp:txXfrm>
        <a:off x="719030" y="2484313"/>
        <a:ext cx="4937435" cy="661138"/>
      </dsp:txXfrm>
    </dsp:sp>
    <dsp:sp modelId="{D7D42A22-CDCD-4B58-A60E-298642A396A6}">
      <dsp:nvSpPr>
        <dsp:cNvPr id="0" name=""/>
        <dsp:cNvSpPr/>
      </dsp:nvSpPr>
      <dsp:spPr>
        <a:xfrm>
          <a:off x="5656466" y="2484313"/>
          <a:ext cx="5293834" cy="62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55" tIns="65855" rIns="65855" bIns="658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O4: </a:t>
          </a:r>
          <a:r>
            <a:rPr lang="en-US" sz="1600" kern="1200"/>
            <a:t>Support multi-domain Edge Cloud operations integrating openness and greenness</a:t>
          </a:r>
        </a:p>
      </dsp:txBody>
      <dsp:txXfrm>
        <a:off x="5656466" y="2484313"/>
        <a:ext cx="5293834" cy="622247"/>
      </dsp:txXfrm>
    </dsp:sp>
    <dsp:sp modelId="{0A3BB38D-51FA-4960-A91B-421A0BB7BD7F}">
      <dsp:nvSpPr>
        <dsp:cNvPr id="0" name=""/>
        <dsp:cNvSpPr/>
      </dsp:nvSpPr>
      <dsp:spPr>
        <a:xfrm>
          <a:off x="0" y="3310736"/>
          <a:ext cx="10972079" cy="622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6D20-1934-4734-BA63-C95D7C30EF0C}">
      <dsp:nvSpPr>
        <dsp:cNvPr id="0" name=""/>
        <dsp:cNvSpPr/>
      </dsp:nvSpPr>
      <dsp:spPr>
        <a:xfrm>
          <a:off x="188229" y="3450741"/>
          <a:ext cx="342570" cy="3422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40EF9-0937-4B9F-B3FE-D9B61684A998}">
      <dsp:nvSpPr>
        <dsp:cNvPr id="0" name=""/>
        <dsp:cNvSpPr/>
      </dsp:nvSpPr>
      <dsp:spPr>
        <a:xfrm>
          <a:off x="719030" y="3310736"/>
          <a:ext cx="4937435" cy="6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70" tIns="69970" rIns="69970" bIns="699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Broad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Impact</a:t>
          </a:r>
        </a:p>
      </dsp:txBody>
      <dsp:txXfrm>
        <a:off x="719030" y="3310736"/>
        <a:ext cx="4937435" cy="661138"/>
      </dsp:txXfrm>
    </dsp:sp>
    <dsp:sp modelId="{0DFCB85B-3BEB-4817-BD5A-81169E80242E}">
      <dsp:nvSpPr>
        <dsp:cNvPr id="0" name=""/>
        <dsp:cNvSpPr/>
      </dsp:nvSpPr>
      <dsp:spPr>
        <a:xfrm>
          <a:off x="5656466" y="3310736"/>
          <a:ext cx="5293834" cy="62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55" tIns="65855" rIns="65855" bIns="658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O5: </a:t>
          </a:r>
          <a:r>
            <a:rPr lang="en-US" sz="1600" kern="1200"/>
            <a:t>Build a consolidated ecosystem appealing to the different CODECO stakeholder groups</a:t>
          </a:r>
        </a:p>
      </dsp:txBody>
      <dsp:txXfrm>
        <a:off x="5656466" y="3310736"/>
        <a:ext cx="5293834" cy="622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EF9F-13CA-4CD2-B1CD-55387C08C21D}">
      <dsp:nvSpPr>
        <dsp:cNvPr id="0" name=""/>
        <dsp:cNvSpPr/>
      </dsp:nvSpPr>
      <dsp:spPr>
        <a:xfrm>
          <a:off x="3711" y="400888"/>
          <a:ext cx="1603167" cy="11967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Zeroconfig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Privacy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Support for embedded devices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User interfacing</a:t>
          </a:r>
          <a:endParaRPr lang="en-US" sz="1300" kern="1200" dirty="0"/>
        </a:p>
      </dsp:txBody>
      <dsp:txXfrm>
        <a:off x="31752" y="428929"/>
        <a:ext cx="1547085" cy="1168690"/>
      </dsp:txXfrm>
    </dsp:sp>
    <dsp:sp modelId="{AA6AF606-2C52-47F9-AD54-DD60FFB31CCA}">
      <dsp:nvSpPr>
        <dsp:cNvPr id="0" name=""/>
        <dsp:cNvSpPr/>
      </dsp:nvSpPr>
      <dsp:spPr>
        <a:xfrm>
          <a:off x="3711" y="1597619"/>
          <a:ext cx="1603167" cy="51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ACM</a:t>
          </a:r>
          <a:endParaRPr lang="en-DE" sz="2500" kern="1200" dirty="0"/>
        </a:p>
      </dsp:txBody>
      <dsp:txXfrm>
        <a:off x="3711" y="1597619"/>
        <a:ext cx="1128991" cy="514594"/>
      </dsp:txXfrm>
    </dsp:sp>
    <dsp:sp modelId="{F95A033B-7DB6-4F1D-BE9C-2D5997FCE4DF}">
      <dsp:nvSpPr>
        <dsp:cNvPr id="0" name=""/>
        <dsp:cNvSpPr/>
      </dsp:nvSpPr>
      <dsp:spPr>
        <a:xfrm>
          <a:off x="1007931" y="1583661"/>
          <a:ext cx="561108" cy="5611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8B4B0-2701-4CCC-AD0C-19DCD5E5171B}">
      <dsp:nvSpPr>
        <dsp:cNvPr id="0" name=""/>
        <dsp:cNvSpPr/>
      </dsp:nvSpPr>
      <dsp:spPr>
        <a:xfrm>
          <a:off x="1878174" y="400888"/>
          <a:ext cx="1603167" cy="11967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Meta-data management and discovery</a:t>
          </a:r>
        </a:p>
      </dsp:txBody>
      <dsp:txXfrm>
        <a:off x="1906215" y="428929"/>
        <a:ext cx="1547085" cy="1168690"/>
      </dsp:txXfrm>
    </dsp:sp>
    <dsp:sp modelId="{D04EB757-A38F-493F-A0CC-9F655143AC12}">
      <dsp:nvSpPr>
        <dsp:cNvPr id="0" name=""/>
        <dsp:cNvSpPr/>
      </dsp:nvSpPr>
      <dsp:spPr>
        <a:xfrm>
          <a:off x="1878174" y="1597619"/>
          <a:ext cx="1603167" cy="51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MDM</a:t>
          </a:r>
          <a:endParaRPr lang="en-US" sz="2500" kern="1200" dirty="0"/>
        </a:p>
      </dsp:txBody>
      <dsp:txXfrm>
        <a:off x="1878174" y="1597619"/>
        <a:ext cx="1128991" cy="514594"/>
      </dsp:txXfrm>
    </dsp:sp>
    <dsp:sp modelId="{93D99A4A-FE10-4BAC-ACF6-625B64A8D56D}">
      <dsp:nvSpPr>
        <dsp:cNvPr id="0" name=""/>
        <dsp:cNvSpPr/>
      </dsp:nvSpPr>
      <dsp:spPr>
        <a:xfrm>
          <a:off x="2861161" y="1583661"/>
          <a:ext cx="561108" cy="5611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DCACF-3DAC-4F83-A2D9-2B3E5D55EE87}">
      <dsp:nvSpPr>
        <dsp:cNvPr id="0" name=""/>
        <dsp:cNvSpPr/>
      </dsp:nvSpPr>
      <dsp:spPr>
        <a:xfrm>
          <a:off x="3752636" y="400888"/>
          <a:ext cx="1603167" cy="11967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Context-awareness</a:t>
          </a:r>
          <a:endParaRPr lang="en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Decentralised learning</a:t>
          </a:r>
          <a:endParaRPr lang="en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Privacy Preservation</a:t>
          </a:r>
          <a:endParaRPr lang="en-DE" sz="1300" kern="1200" dirty="0"/>
        </a:p>
      </dsp:txBody>
      <dsp:txXfrm>
        <a:off x="3780677" y="428929"/>
        <a:ext cx="1547085" cy="1168690"/>
      </dsp:txXfrm>
    </dsp:sp>
    <dsp:sp modelId="{3593B151-2E91-4FF3-9FAF-A0964B9395D7}">
      <dsp:nvSpPr>
        <dsp:cNvPr id="0" name=""/>
        <dsp:cNvSpPr/>
      </dsp:nvSpPr>
      <dsp:spPr>
        <a:xfrm>
          <a:off x="3752636" y="1597619"/>
          <a:ext cx="1603167" cy="51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PDLC</a:t>
          </a:r>
          <a:endParaRPr lang="en-DE" sz="2500" kern="1200" dirty="0"/>
        </a:p>
      </dsp:txBody>
      <dsp:txXfrm>
        <a:off x="3752636" y="1597619"/>
        <a:ext cx="1128991" cy="514594"/>
      </dsp:txXfrm>
    </dsp:sp>
    <dsp:sp modelId="{DA66EDDF-F81F-4A12-9524-B1F35156DCEF}">
      <dsp:nvSpPr>
        <dsp:cNvPr id="0" name=""/>
        <dsp:cNvSpPr/>
      </dsp:nvSpPr>
      <dsp:spPr>
        <a:xfrm>
          <a:off x="4767484" y="1583661"/>
          <a:ext cx="561108" cy="56110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F6964-1521-416A-B7E6-6AFB0B56D636}">
      <dsp:nvSpPr>
        <dsp:cNvPr id="0" name=""/>
        <dsp:cNvSpPr/>
      </dsp:nvSpPr>
      <dsp:spPr>
        <a:xfrm>
          <a:off x="940943" y="2518372"/>
          <a:ext cx="1603167" cy="11967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Multi-objective scheduling</a:t>
          </a:r>
          <a:endParaRPr lang="en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ML-based workload migration</a:t>
          </a:r>
          <a:endParaRPr lang="en-DE" sz="1300" kern="1200" dirty="0"/>
        </a:p>
      </dsp:txBody>
      <dsp:txXfrm>
        <a:off x="968984" y="2546413"/>
        <a:ext cx="1547085" cy="1168690"/>
      </dsp:txXfrm>
    </dsp:sp>
    <dsp:sp modelId="{3176B5CD-0238-4C76-8E8F-43E552B00C11}">
      <dsp:nvSpPr>
        <dsp:cNvPr id="0" name=""/>
        <dsp:cNvSpPr/>
      </dsp:nvSpPr>
      <dsp:spPr>
        <a:xfrm>
          <a:off x="940943" y="3715103"/>
          <a:ext cx="1603167" cy="51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SWM</a:t>
          </a:r>
          <a:endParaRPr lang="en-DE" sz="2500" kern="1200" dirty="0"/>
        </a:p>
      </dsp:txBody>
      <dsp:txXfrm>
        <a:off x="940943" y="3715103"/>
        <a:ext cx="1128991" cy="514594"/>
      </dsp:txXfrm>
    </dsp:sp>
    <dsp:sp modelId="{66A69E21-D378-4404-ABE9-91E047EBE402}">
      <dsp:nvSpPr>
        <dsp:cNvPr id="0" name=""/>
        <dsp:cNvSpPr/>
      </dsp:nvSpPr>
      <dsp:spPr>
        <a:xfrm>
          <a:off x="1923930" y="3733044"/>
          <a:ext cx="561108" cy="56110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30D8E-F94C-43B0-B9B2-DB3E4A8A4F45}">
      <dsp:nvSpPr>
        <dsp:cNvPr id="0" name=""/>
        <dsp:cNvSpPr/>
      </dsp:nvSpPr>
      <dsp:spPr>
        <a:xfrm>
          <a:off x="2815405" y="2518372"/>
          <a:ext cx="1603167" cy="11967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Network exposure</a:t>
          </a:r>
          <a:endParaRPr lang="en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Network adaptation</a:t>
          </a:r>
          <a:endParaRPr lang="en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Secure data exchange</a:t>
          </a:r>
          <a:endParaRPr lang="en-DE" sz="1300" kern="1200" dirty="0"/>
        </a:p>
      </dsp:txBody>
      <dsp:txXfrm>
        <a:off x="2843446" y="2546413"/>
        <a:ext cx="1547085" cy="1168690"/>
      </dsp:txXfrm>
    </dsp:sp>
    <dsp:sp modelId="{921EF03F-C8D5-4601-A63C-786A66371E99}">
      <dsp:nvSpPr>
        <dsp:cNvPr id="0" name=""/>
        <dsp:cNvSpPr/>
      </dsp:nvSpPr>
      <dsp:spPr>
        <a:xfrm>
          <a:off x="2815405" y="3715103"/>
          <a:ext cx="1603167" cy="51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NetMA</a:t>
          </a:r>
          <a:endParaRPr lang="en-DE" sz="2500" kern="1200" dirty="0"/>
        </a:p>
      </dsp:txBody>
      <dsp:txXfrm>
        <a:off x="2815405" y="3715103"/>
        <a:ext cx="1128991" cy="514594"/>
      </dsp:txXfrm>
    </dsp:sp>
    <dsp:sp modelId="{A0C1D5A4-EDF2-48E7-A279-A775AA9D3262}">
      <dsp:nvSpPr>
        <dsp:cNvPr id="0" name=""/>
        <dsp:cNvSpPr/>
      </dsp:nvSpPr>
      <dsp:spPr>
        <a:xfrm>
          <a:off x="3872785" y="3690512"/>
          <a:ext cx="561108" cy="56110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6A00B-8390-49F7-93FA-042497D42642}">
      <dsp:nvSpPr>
        <dsp:cNvPr id="0" name=""/>
        <dsp:cNvSpPr/>
      </dsp:nvSpPr>
      <dsp:spPr>
        <a:xfrm>
          <a:off x="0" y="218173"/>
          <a:ext cx="11136085" cy="102217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84" tIns="229108" rIns="8642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none" strike="noStrike" kern="1200" baseline="0" dirty="0">
              <a:latin typeface="+mj-lt"/>
            </a:rPr>
            <a:t>EEAB officially established since this plenary, month 3 of CODECO (M3)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j-lt"/>
            </a:rPr>
            <a:t>N</a:t>
          </a:r>
          <a:r>
            <a:rPr lang="en-US" sz="1600" b="0" i="0" u="none" strike="noStrike" kern="1200" baseline="0" dirty="0">
              <a:latin typeface="+mj-lt"/>
            </a:rPr>
            <a:t>on-disclosure unilateral, letter of commitment </a:t>
          </a:r>
          <a:r>
            <a:rPr lang="en-GB" sz="1600" kern="1200" dirty="0">
              <a:latin typeface="+mj-lt"/>
            </a:rPr>
            <a:t>sent by FOR – protection of disclosed Confidential Information – </a:t>
          </a:r>
          <a:r>
            <a:rPr lang="en-GB" sz="1600" b="1" kern="1200" dirty="0">
              <a:latin typeface="+mj-lt"/>
            </a:rPr>
            <a:t>to be sent until April 20</a:t>
          </a:r>
          <a:r>
            <a:rPr lang="en-GB" sz="1600" b="1" kern="1200" baseline="30000" dirty="0">
              <a:latin typeface="+mj-lt"/>
            </a:rPr>
            <a:t>th</a:t>
          </a:r>
          <a:r>
            <a:rPr lang="en-GB" sz="1600" b="1" kern="1200" dirty="0">
              <a:latin typeface="+mj-lt"/>
            </a:rPr>
            <a:t> 2023</a:t>
          </a:r>
          <a:endParaRPr lang="en-GB" sz="1600" b="1" kern="1200" dirty="0">
            <a:effectLst/>
            <a:latin typeface="+mj-lt"/>
            <a:ea typeface="Times New Roman" panose="02020603050405020304" pitchFamily="18" charset="0"/>
            <a:cs typeface="Symbol" panose="05050102010706020507" pitchFamily="18" charset="2"/>
          </a:endParaRPr>
        </a:p>
      </dsp:txBody>
      <dsp:txXfrm>
        <a:off x="0" y="218173"/>
        <a:ext cx="11136085" cy="1022175"/>
      </dsp:txXfrm>
    </dsp:sp>
    <dsp:sp modelId="{A3731474-66CA-4D2E-9155-4CE8119810B1}">
      <dsp:nvSpPr>
        <dsp:cNvPr id="0" name=""/>
        <dsp:cNvSpPr/>
      </dsp:nvSpPr>
      <dsp:spPr>
        <a:xfrm>
          <a:off x="556804" y="55813"/>
          <a:ext cx="7795259" cy="324720"/>
        </a:xfrm>
        <a:prstGeom prst="roundRect">
          <a:avLst/>
        </a:prstGeom>
        <a:solidFill>
          <a:srgbClr val="1E4F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42" tIns="0" rIns="2946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1" kern="1200" dirty="0">
              <a:effectLst/>
              <a:latin typeface="+mj-lt"/>
              <a:ea typeface="Times New Roman" panose="02020603050405020304" pitchFamily="18" charset="0"/>
              <a:cs typeface="Symbol" panose="05050102010706020507" pitchFamily="18" charset="2"/>
            </a:rPr>
            <a:t>Formalities</a:t>
          </a:r>
          <a:endParaRPr lang="de-DE" sz="1600" kern="1200" dirty="0"/>
        </a:p>
      </dsp:txBody>
      <dsp:txXfrm>
        <a:off x="572656" y="71665"/>
        <a:ext cx="7763555" cy="293016"/>
      </dsp:txXfrm>
    </dsp:sp>
    <dsp:sp modelId="{57FCD1D4-D83E-4E28-9BB3-431CFBF92271}">
      <dsp:nvSpPr>
        <dsp:cNvPr id="0" name=""/>
        <dsp:cNvSpPr/>
      </dsp:nvSpPr>
      <dsp:spPr>
        <a:xfrm>
          <a:off x="0" y="1462108"/>
          <a:ext cx="11136085" cy="814274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84" tIns="229108" rIns="8642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+mj-lt"/>
            </a:rPr>
            <a:t>Once per year, Q4 plenary (hybrid meeting); 2-3 hour meeting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+mj-lt"/>
            </a:rPr>
            <a:t>Invitations to relevant CODECO meetings, e.g., CODECO workshops</a:t>
          </a:r>
        </a:p>
      </dsp:txBody>
      <dsp:txXfrm>
        <a:off x="0" y="1462108"/>
        <a:ext cx="11136085" cy="814274"/>
      </dsp:txXfrm>
    </dsp:sp>
    <dsp:sp modelId="{DF6FB355-4E71-4E98-8349-E5FAD4A6B14D}">
      <dsp:nvSpPr>
        <dsp:cNvPr id="0" name=""/>
        <dsp:cNvSpPr/>
      </dsp:nvSpPr>
      <dsp:spPr>
        <a:xfrm>
          <a:off x="556804" y="1299748"/>
          <a:ext cx="7795259" cy="324720"/>
        </a:xfrm>
        <a:prstGeom prst="roundRect">
          <a:avLst/>
        </a:prstGeom>
        <a:solidFill>
          <a:srgbClr val="1E4F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42" tIns="0" rIns="2946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latin typeface="+mj-lt"/>
            </a:rPr>
            <a:t>Meetings</a:t>
          </a:r>
          <a:endParaRPr lang="en-GB" sz="1600" b="1" kern="1200" dirty="0">
            <a:latin typeface="+mj-lt"/>
            <a:ea typeface="Times New Roman" panose="02020603050405020304" pitchFamily="18" charset="0"/>
            <a:cs typeface="Symbol" panose="05050102010706020507" pitchFamily="18" charset="2"/>
          </a:endParaRPr>
        </a:p>
      </dsp:txBody>
      <dsp:txXfrm>
        <a:off x="572656" y="1315600"/>
        <a:ext cx="7763555" cy="293016"/>
      </dsp:txXfrm>
    </dsp:sp>
    <dsp:sp modelId="{0C16B528-9EF1-4748-9570-46DF1615DFDB}">
      <dsp:nvSpPr>
        <dsp:cNvPr id="0" name=""/>
        <dsp:cNvSpPr/>
      </dsp:nvSpPr>
      <dsp:spPr>
        <a:xfrm>
          <a:off x="0" y="2498143"/>
          <a:ext cx="11136085" cy="105682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84" tIns="229108" rIns="8642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+mj-lt"/>
            </a:rPr>
            <a:t>Advice in the development of key assets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+mj-lt"/>
            </a:rPr>
            <a:t>Advice in the development and deployment of use-cases and demos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+mj-lt"/>
            </a:rPr>
            <a:t>Proposal for new action points derived from presentations</a:t>
          </a:r>
          <a:endParaRPr lang="de-DE" sz="1600" kern="1200" dirty="0"/>
        </a:p>
      </dsp:txBody>
      <dsp:txXfrm>
        <a:off x="0" y="2498143"/>
        <a:ext cx="11136085" cy="1056825"/>
      </dsp:txXfrm>
    </dsp:sp>
    <dsp:sp modelId="{5DD0D408-8D12-4E2A-95D1-D2B6D8C41F01}">
      <dsp:nvSpPr>
        <dsp:cNvPr id="0" name=""/>
        <dsp:cNvSpPr/>
      </dsp:nvSpPr>
      <dsp:spPr>
        <a:xfrm>
          <a:off x="556804" y="2335783"/>
          <a:ext cx="7795259" cy="324720"/>
        </a:xfrm>
        <a:prstGeom prst="roundRect">
          <a:avLst/>
        </a:prstGeom>
        <a:solidFill>
          <a:srgbClr val="1E4F5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42" tIns="0" rIns="2946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latin typeface="+mj-lt"/>
            </a:rPr>
            <a:t>Support</a:t>
          </a:r>
          <a:endParaRPr lang="de-DE" sz="1600" kern="1200" dirty="0">
            <a:latin typeface="+mj-lt"/>
          </a:endParaRPr>
        </a:p>
      </dsp:txBody>
      <dsp:txXfrm>
        <a:off x="572656" y="2351635"/>
        <a:ext cx="7763555" cy="293016"/>
      </dsp:txXfrm>
    </dsp:sp>
    <dsp:sp modelId="{D54F4CBF-1B76-48BB-BFEF-DC499AB19086}">
      <dsp:nvSpPr>
        <dsp:cNvPr id="0" name=""/>
        <dsp:cNvSpPr/>
      </dsp:nvSpPr>
      <dsp:spPr>
        <a:xfrm>
          <a:off x="0" y="3776728"/>
          <a:ext cx="11136085" cy="5544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84" tIns="229108" rIns="8642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Support backed up by presentations/videos/summary sent at least 15 days before the EEAB meeting</a:t>
          </a:r>
          <a:endParaRPr lang="de-DE" sz="1600" kern="1200" dirty="0"/>
        </a:p>
      </dsp:txBody>
      <dsp:txXfrm>
        <a:off x="0" y="3776728"/>
        <a:ext cx="11136085" cy="554400"/>
      </dsp:txXfrm>
    </dsp:sp>
    <dsp:sp modelId="{6317E548-A212-41C3-A2C6-AF0803CA4348}">
      <dsp:nvSpPr>
        <dsp:cNvPr id="0" name=""/>
        <dsp:cNvSpPr/>
      </dsp:nvSpPr>
      <dsp:spPr>
        <a:xfrm>
          <a:off x="556804" y="3614368"/>
          <a:ext cx="7795259" cy="324720"/>
        </a:xfrm>
        <a:prstGeom prst="roundRect">
          <a:avLst/>
        </a:prstGeom>
        <a:solidFill>
          <a:srgbClr val="1E4F5A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42" tIns="0" rIns="2946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Material</a:t>
          </a:r>
          <a:endParaRPr lang="de-DE" sz="1600" b="1" kern="1200" dirty="0"/>
        </a:p>
      </dsp:txBody>
      <dsp:txXfrm>
        <a:off x="572656" y="3630220"/>
        <a:ext cx="7763555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52918-E199-4D59-98DB-D38AAFF002EF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20E8-1EBB-4EA5-9887-3E3087F78B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9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1C7139-5830-40E0-BB62-2358985ECC8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B1EAED-5981-48E3-AC67-7E1ECD19EE1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87831F-2B5D-40A0-8492-8528AE0D81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38FFCBB-78D7-4A9C-B878-77B39C7AE6D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B48FE6-F4D6-4F8D-9AF8-094EF315B14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C63CA1-AD2C-43CD-AB06-AF3FA923A07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F1A6E3-6171-4E73-9152-5E36CBA01B9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4DE51EB-B732-4B8D-A379-AA89033A02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4BEE39-E465-4664-B40F-7805DB52D3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6445BA-FF50-410D-8ED6-C1693D254A4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8DE531-BF28-44D5-94CA-601B78C2A63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0F927F-9D05-4002-BF32-57A406329C2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340CAD-37FF-408D-B9E5-406752468A2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D146312-28D6-47D9-8486-F48F314EBE1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232AC1-4B9D-4FC6-B19E-58AA416D9D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2B07E90-D7BD-4153-87D8-CB63CEF2CA9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3C51D0C-CE6D-4B51-B1DA-8AE9E6BA27C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02A350-F100-436C-8DBA-093F8D9B73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AA9F7D7-126C-456B-BA7E-848766DC2F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44F3145-9163-49D5-847C-55B5E70132A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2CA886F-86FB-485C-BF81-F7395171D57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2059A6-6759-4712-AE51-79CE4B583DC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F0D616E-7CB2-43A6-8098-63FFB27A89D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847D7FB-F5E5-41B0-9766-E66D938353D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3066-ED89-C73D-09BE-A1395D2F80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717" y="136520"/>
            <a:ext cx="8050421" cy="1204914"/>
          </a:xfrm>
        </p:spPr>
        <p:txBody>
          <a:bodyPr anchor="b"/>
          <a:lstStyle>
            <a:lvl1pPr>
              <a:defRPr sz="2800" spc="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BF855-71F3-9583-7793-E9F971838EB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17716" y="2084635"/>
            <a:ext cx="10543051" cy="1525584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200" spc="5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E9C9-5890-204C-24B9-2C8299629A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1219196" cy="365129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04.04.2023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419A-58B6-1C6C-1B0D-6A71EB2021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463795" y="6356351"/>
            <a:ext cx="3479804" cy="365129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CODECO Overview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C9F72-F8D2-3859-8A9C-F7195932F5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096000" y="6356350"/>
            <a:ext cx="2743200" cy="365129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2267B5CA-5094-4288-9B7B-FB0B40DE46AE}" type="slidenum">
              <a:rPr lang="en-DE" smtClean="0"/>
              <a:pPr/>
              <a:t>‹#›</a:t>
            </a:fld>
            <a:endParaRPr lang="en-DE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C81F682-DCAC-8358-29FA-A99258DB3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68" y="6295521"/>
            <a:ext cx="2029446" cy="4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1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7EA33E3-0B0C-4A1B-9E0A-C3A2AA6795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A6BF449-A0C2-48A4-8F4A-4FCEDDF51CA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D002EFB-A853-4245-9613-F42B3BA5C59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A177317-656F-4106-9FD7-8B081FFC10E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B8B14B2-C058-4954-B7C1-2ED8A6D1DF5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BC8820E-C637-4CBD-9108-D66CD7765AF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5C766F9-F24C-4A5D-B824-099133D92A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A5358D5-2B49-4D9F-AA39-C9D88752C4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DB6BB34-0560-41E4-8C91-5C3C9A4EEB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E613276-26CD-41D3-A95C-252835F5F90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C006639-F340-4B60-8071-9C312BB0993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E08AD0F-34E2-4F3C-A11A-B0C9E1D0793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00901D6-A948-4AA5-A290-88E0D9CFD83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DD0C2F9-2665-45C0-8439-B7C92C8FB4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F1403E1-543B-4C22-9BEE-4850ED29DDC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8406891-3576-405B-8447-69E2EA4077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8D9DCED-6ED5-476A-8674-418C3983893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3993E27-E128-4631-9DAC-A97D7FFCC23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A219DE0-6CCE-4C07-8E94-95B63378A1E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822F601-DED9-4F7B-B0EB-262DDEBFE20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4B331F7-6410-4C3F-BAE1-3FB1002974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839EF2C-6859-4791-9E47-2AAB6ECB6B6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A43F05F-13BA-4818-9326-2CAB49CCA77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71369A6-4CDD-476E-B28F-7AA3922E7F4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82860F0-C2C2-4B82-B3BF-C6E08B49063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17AC60B-F1B5-434E-A984-57879406E4D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4E7F595-C1EF-4E28-AD14-BB64B38BA4E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2A74074-0A82-46B2-BAF3-E49F9C46634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CE8130E-26D1-4854-82A0-9A6CBE6FE58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C0B4106-778E-40FE-958F-524A50C0ADE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87BE72B-7F02-4096-A4A3-C110057CD7C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00C85CB-EB2C-4A3C-9D60-5B4A18E2B91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1553D31-655E-45BF-8CE2-700F21FE407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57604B9-65A6-4C0D-B53C-2EDF5D9882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BB83ADE-A300-4882-9992-811795572F7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A1533B8-CC92-4FBE-A41F-93ABAE9A52B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r>
              <a:rPr lang="de-DE"/>
              <a:t>04.04.2023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text, clipart&#10;&#10;Description automatically generated"/>
          <p:cNvPicPr/>
          <p:nvPr/>
        </p:nvPicPr>
        <p:blipFill>
          <a:blip r:embed="rId14"/>
          <a:stretch/>
        </p:blipFill>
        <p:spPr>
          <a:xfrm>
            <a:off x="9009360" y="0"/>
            <a:ext cx="3181320" cy="1032480"/>
          </a:xfrm>
          <a:prstGeom prst="rect">
            <a:avLst/>
          </a:prstGeom>
          <a:ln w="0">
            <a:noFill/>
          </a:ln>
        </p:spPr>
      </p:pic>
      <p:pic>
        <p:nvPicPr>
          <p:cNvPr id="8" name="Graphic 7"/>
          <p:cNvPicPr/>
          <p:nvPr/>
        </p:nvPicPr>
        <p:blipFill>
          <a:blip r:embed="rId15"/>
          <a:srcRect l="9357" t="23648"/>
          <a:stretch/>
        </p:blipFill>
        <p:spPr>
          <a:xfrm>
            <a:off x="0" y="0"/>
            <a:ext cx="8601120" cy="45810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4" descr="A picture containing logo&#10;&#10;Description automatically generated"/>
          <p:cNvPicPr/>
          <p:nvPr/>
        </p:nvPicPr>
        <p:blipFill>
          <a:blip r:embed="rId16"/>
          <a:stretch/>
        </p:blipFill>
        <p:spPr>
          <a:xfrm>
            <a:off x="6087960" y="1492560"/>
            <a:ext cx="5544360" cy="24775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6" descr="Graphical user interface, text, application&#10;&#10;Description automatically generated"/>
          <p:cNvPicPr/>
          <p:nvPr/>
        </p:nvPicPr>
        <p:blipFill>
          <a:blip r:embed="rId17"/>
          <a:stretch/>
        </p:blipFill>
        <p:spPr>
          <a:xfrm>
            <a:off x="8884440" y="172440"/>
            <a:ext cx="3306240" cy="692640"/>
          </a:xfrm>
          <a:prstGeom prst="rect">
            <a:avLst/>
          </a:prstGeom>
          <a:ln w="0">
            <a:noFill/>
          </a:ln>
        </p:spPr>
      </p:pic>
      <p:sp>
        <p:nvSpPr>
          <p:cNvPr id="4" name="TextBox 7"/>
          <p:cNvSpPr/>
          <p:nvPr/>
        </p:nvSpPr>
        <p:spPr>
          <a:xfrm>
            <a:off x="7259040" y="6446520"/>
            <a:ext cx="47610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Funded by the European Union under Grant Agreement 101092696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A picture containing text, clipart&#10;&#10;Description automatically generated"/>
          <p:cNvPicPr/>
          <p:nvPr/>
        </p:nvPicPr>
        <p:blipFill>
          <a:blip r:embed="rId14"/>
          <a:stretch/>
        </p:blipFill>
        <p:spPr>
          <a:xfrm>
            <a:off x="9009360" y="0"/>
            <a:ext cx="3181320" cy="103248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6" descr="Graphical user interface, text, application&#10;&#10;Description automatically generated"/>
          <p:cNvPicPr/>
          <p:nvPr/>
        </p:nvPicPr>
        <p:blipFill>
          <a:blip r:embed="rId15"/>
          <a:stretch/>
        </p:blipFill>
        <p:spPr>
          <a:xfrm>
            <a:off x="9617760" y="6295680"/>
            <a:ext cx="2027880" cy="42444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ftr" idx="1"/>
          </p:nvPr>
        </p:nvSpPr>
        <p:spPr>
          <a:xfrm>
            <a:off x="2463840" y="6356520"/>
            <a:ext cx="34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2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7C6DEA2-0FF1-4D57-8DDD-2E7AE17CF7EE}" type="slidenum">
              <a:rPr lang="aa-ET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12178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D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04.04.2023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7" descr="A picture containing text, clipart&#10;&#10;Description automatically generated"/>
          <p:cNvPicPr/>
          <p:nvPr/>
        </p:nvPicPr>
        <p:blipFill>
          <a:blip r:embed="rId15"/>
          <a:stretch/>
        </p:blipFill>
        <p:spPr>
          <a:xfrm>
            <a:off x="9009360" y="0"/>
            <a:ext cx="3181320" cy="10324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6" descr="Graphical user interface, text, application&#10;&#10;Description automatically generated"/>
          <p:cNvPicPr/>
          <p:nvPr/>
        </p:nvPicPr>
        <p:blipFill>
          <a:blip r:embed="rId16"/>
          <a:stretch/>
        </p:blipFill>
        <p:spPr>
          <a:xfrm>
            <a:off x="9617760" y="6295680"/>
            <a:ext cx="2027880" cy="4244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ftr" idx="4"/>
          </p:nvPr>
        </p:nvSpPr>
        <p:spPr>
          <a:xfrm>
            <a:off x="2463840" y="6356520"/>
            <a:ext cx="34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5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E1B2709-E65C-48DF-8007-78B15593947A}" type="slidenum">
              <a:rPr lang="aa-ET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12178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D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04.04.2023</a:t>
            </a:r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6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7" descr="A picture containing text, clipart&#10;&#10;Description automatically generated"/>
          <p:cNvPicPr/>
          <p:nvPr/>
        </p:nvPicPr>
        <p:blipFill>
          <a:blip r:embed="rId14"/>
          <a:stretch/>
        </p:blipFill>
        <p:spPr>
          <a:xfrm>
            <a:off x="9009360" y="0"/>
            <a:ext cx="3181320" cy="103248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6" descr="Graphical user interface, text, application&#10;&#10;Description automatically generated"/>
          <p:cNvPicPr/>
          <p:nvPr/>
        </p:nvPicPr>
        <p:blipFill>
          <a:blip r:embed="rId15"/>
          <a:stretch/>
        </p:blipFill>
        <p:spPr>
          <a:xfrm>
            <a:off x="9617760" y="6295680"/>
            <a:ext cx="2027880" cy="42444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ftr" idx="10"/>
          </p:nvPr>
        </p:nvSpPr>
        <p:spPr>
          <a:xfrm>
            <a:off x="2463840" y="6356520"/>
            <a:ext cx="34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11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F63E608-80CD-4719-8DD5-6553D1D84987}" type="slidenum">
              <a:rPr lang="aa-ET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12178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D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04.04.2023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7" descr="A picture containing text, clipart&#10;&#10;Description automatically generated"/>
          <p:cNvPicPr/>
          <p:nvPr/>
        </p:nvPicPr>
        <p:blipFill>
          <a:blip r:embed="rId14"/>
          <a:stretch/>
        </p:blipFill>
        <p:spPr>
          <a:xfrm>
            <a:off x="9009360" y="0"/>
            <a:ext cx="3181320" cy="10324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7" descr="Graphical user interface, text, application&#10;&#10;Description automatically generated"/>
          <p:cNvPicPr/>
          <p:nvPr/>
        </p:nvPicPr>
        <p:blipFill>
          <a:blip r:embed="rId15"/>
          <a:stretch/>
        </p:blipFill>
        <p:spPr>
          <a:xfrm>
            <a:off x="10267920" y="6295680"/>
            <a:ext cx="1922760" cy="424440"/>
          </a:xfrm>
          <a:prstGeom prst="rect">
            <a:avLst/>
          </a:prstGeom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98928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A53DDE9-6597-4B11-957B-CE0907053BD4}" type="slidenum">
              <a:rPr lang="aa-ET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D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04.04.2023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7" descr="A picture containing text, clipart&#10;&#10;Description automatically generated"/>
          <p:cNvPicPr/>
          <p:nvPr/>
        </p:nvPicPr>
        <p:blipFill>
          <a:blip r:embed="rId14"/>
          <a:stretch/>
        </p:blipFill>
        <p:spPr>
          <a:xfrm>
            <a:off x="9009360" y="0"/>
            <a:ext cx="3181320" cy="103248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7" descr="Graphical user interface, text, application&#10;&#10;Description automatically generated"/>
          <p:cNvPicPr/>
          <p:nvPr/>
        </p:nvPicPr>
        <p:blipFill>
          <a:blip r:embed="rId15"/>
          <a:stretch/>
        </p:blipFill>
        <p:spPr>
          <a:xfrm>
            <a:off x="10074240" y="6327000"/>
            <a:ext cx="2018160" cy="422280"/>
          </a:xfrm>
          <a:prstGeom prst="rect">
            <a:avLst/>
          </a:prstGeom>
          <a:ln w="0">
            <a:noFill/>
          </a:ln>
        </p:spPr>
      </p:pic>
      <p:sp>
        <p:nvSpPr>
          <p:cNvPr id="349" name="PlaceHolder 1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ldNum" idx="23"/>
          </p:nvPr>
        </p:nvSpPr>
        <p:spPr>
          <a:xfrm>
            <a:off x="8386560" y="6356520"/>
            <a:ext cx="1075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57240A3-F06B-4CB6-AD99-ED1F28E269E5}" type="slidenum">
              <a:rPr lang="aa-ET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D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04.04.2023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156640" y="4051080"/>
            <a:ext cx="6499080" cy="135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cap="all" spc="140" dirty="0">
                <a:solidFill>
                  <a:srgbClr val="808080"/>
                </a:solidFill>
                <a:latin typeface="Arial"/>
                <a:ea typeface="DejaVu Sans"/>
              </a:rPr>
              <a:t>Project Overview and Advisory Board Interaction</a:t>
            </a:r>
            <a:br>
              <a:rPr lang="en-GB" sz="2400" b="1" strike="noStrike" cap="all" spc="140" dirty="0">
                <a:solidFill>
                  <a:srgbClr val="808080"/>
                </a:solidFill>
                <a:latin typeface="Arial"/>
                <a:ea typeface="DejaVu Sans"/>
              </a:rPr>
            </a:br>
            <a:r>
              <a:rPr lang="en-GB" sz="1200" b="1" strike="noStrike" cap="all" spc="140" dirty="0">
                <a:solidFill>
                  <a:srgbClr val="808080"/>
                </a:solidFill>
                <a:latin typeface="Arial"/>
                <a:ea typeface="DejaVu Sans"/>
              </a:rPr>
              <a:t>Coordinator: fortiss, Rute C. Sofia (</a:t>
            </a:r>
            <a:r>
              <a:rPr lang="en-GB" sz="1200" b="1" strike="noStrike" cap="all" spc="140" dirty="0" err="1">
                <a:solidFill>
                  <a:srgbClr val="808080"/>
                </a:solidFill>
                <a:latin typeface="Arial"/>
                <a:ea typeface="DejaVu Sans"/>
              </a:rPr>
              <a:t>sofia</a:t>
            </a:r>
            <a:r>
              <a:rPr lang="en-GB" sz="1200" b="1" strike="noStrike" cap="all" spc="140" dirty="0">
                <a:solidFill>
                  <a:srgbClr val="808080"/>
                </a:solidFill>
                <a:latin typeface="Arial"/>
                <a:ea typeface="DejaVu Sans"/>
              </a:rPr>
              <a:t> at fortiss dot org)</a:t>
            </a:r>
            <a:r>
              <a:rPr lang="en-US" sz="3200" b="0" strike="noStrike" cap="all" spc="140" dirty="0">
                <a:solidFill>
                  <a:srgbClr val="808080"/>
                </a:solidFill>
                <a:latin typeface="Arial"/>
                <a:ea typeface="DejaVu Sans"/>
              </a:rPr>
              <a:t> </a:t>
            </a:r>
            <a:br>
              <a:rPr sz="3200" dirty="0"/>
            </a:b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3"/>
          <p:cNvSpPr/>
          <p:nvPr/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Approach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98" name="Arrow: Down 34"/>
          <p:cNvSpPr/>
          <p:nvPr/>
        </p:nvSpPr>
        <p:spPr>
          <a:xfrm>
            <a:off x="9466560" y="2717640"/>
            <a:ext cx="261000" cy="11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4696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Arrow: Down 35"/>
          <p:cNvSpPr/>
          <p:nvPr/>
        </p:nvSpPr>
        <p:spPr>
          <a:xfrm>
            <a:off x="8856720" y="2727360"/>
            <a:ext cx="261000" cy="1177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4696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Rectangle 36"/>
          <p:cNvSpPr/>
          <p:nvPr/>
        </p:nvSpPr>
        <p:spPr>
          <a:xfrm>
            <a:off x="7805880" y="2205720"/>
            <a:ext cx="2612160" cy="513360"/>
          </a:xfrm>
          <a:prstGeom prst="rect">
            <a:avLst/>
          </a:prstGeom>
          <a:solidFill>
            <a:srgbClr val="01469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/>
                </a:solidFill>
                <a:latin typeface="Museo Sans 300"/>
                <a:ea typeface="DejaVu Sans"/>
              </a:rPr>
              <a:t>Use-cases, ecosystem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01" name="Rectangle 37"/>
          <p:cNvSpPr/>
          <p:nvPr/>
        </p:nvSpPr>
        <p:spPr>
          <a:xfrm>
            <a:off x="7781760" y="2985480"/>
            <a:ext cx="2612160" cy="604080"/>
          </a:xfrm>
          <a:prstGeom prst="rect">
            <a:avLst/>
          </a:prstGeom>
          <a:solidFill>
            <a:srgbClr val="01469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/>
                </a:solidFill>
                <a:latin typeface="Museo Sans 300"/>
                <a:ea typeface="DejaVu Sans"/>
              </a:rPr>
              <a:t>Data-compute-network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02" name="Rectangle 38"/>
          <p:cNvSpPr/>
          <p:nvPr/>
        </p:nvSpPr>
        <p:spPr>
          <a:xfrm>
            <a:off x="7779600" y="3899160"/>
            <a:ext cx="2612160" cy="513360"/>
          </a:xfrm>
          <a:prstGeom prst="rect">
            <a:avLst/>
          </a:prstGeom>
          <a:solidFill>
            <a:srgbClr val="01469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/>
                </a:solidFill>
                <a:latin typeface="Museo Sans 300"/>
                <a:ea typeface="DejaVu Sans"/>
              </a:rPr>
              <a:t>Experimentation, testing, demos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03" name="Rectangle 39"/>
          <p:cNvSpPr/>
          <p:nvPr/>
        </p:nvSpPr>
        <p:spPr>
          <a:xfrm>
            <a:off x="7805880" y="4734720"/>
            <a:ext cx="2588400" cy="672120"/>
          </a:xfrm>
          <a:prstGeom prst="rect">
            <a:avLst/>
          </a:prstGeom>
          <a:solidFill>
            <a:srgbClr val="01469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/>
                </a:solidFill>
                <a:latin typeface="Museo Sans 300"/>
                <a:ea typeface="DejaVu Sans"/>
              </a:rPr>
              <a:t>Public awareness, scientific, industrial impact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04" name="Arrow: Down 40"/>
          <p:cNvSpPr/>
          <p:nvPr/>
        </p:nvSpPr>
        <p:spPr>
          <a:xfrm>
            <a:off x="8145360" y="2725200"/>
            <a:ext cx="261000" cy="279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4696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Arrow: Down 41"/>
          <p:cNvSpPr/>
          <p:nvPr/>
        </p:nvSpPr>
        <p:spPr>
          <a:xfrm>
            <a:off x="8154000" y="3582360"/>
            <a:ext cx="261000" cy="32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4696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Arrow: Down 42"/>
          <p:cNvSpPr/>
          <p:nvPr/>
        </p:nvSpPr>
        <p:spPr>
          <a:xfrm>
            <a:off x="8145360" y="4417200"/>
            <a:ext cx="261000" cy="32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4696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Arrow: Down 43"/>
          <p:cNvSpPr/>
          <p:nvPr/>
        </p:nvSpPr>
        <p:spPr>
          <a:xfrm>
            <a:off x="9745200" y="4408200"/>
            <a:ext cx="261000" cy="32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4696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onnector: Elbow 44"/>
          <p:cNvSpPr/>
          <p:nvPr/>
        </p:nvSpPr>
        <p:spPr>
          <a:xfrm flipH="1">
            <a:off x="10393920" y="2462760"/>
            <a:ext cx="23400" cy="2607840"/>
          </a:xfrm>
          <a:prstGeom prst="bentConnector3">
            <a:avLst>
              <a:gd name="adj1" fmla="val -961433"/>
            </a:avLst>
          </a:prstGeom>
          <a:noFill/>
          <a:ln w="9525">
            <a:solidFill>
              <a:srgbClr val="17274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onnector: Elbow 45"/>
          <p:cNvSpPr/>
          <p:nvPr/>
        </p:nvSpPr>
        <p:spPr>
          <a:xfrm>
            <a:off x="7776360" y="2405520"/>
            <a:ext cx="23400" cy="2607840"/>
          </a:xfrm>
          <a:prstGeom prst="bentConnector3">
            <a:avLst>
              <a:gd name="adj1" fmla="val -961433"/>
            </a:avLst>
          </a:prstGeom>
          <a:noFill/>
          <a:ln w="9525">
            <a:solidFill>
              <a:srgbClr val="17274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1" name="Diagram 7"/>
          <p:cNvGrpSpPr/>
          <p:nvPr/>
        </p:nvGrpSpPr>
        <p:grpSpPr>
          <a:xfrm>
            <a:off x="684720" y="1434600"/>
            <a:ext cx="6173280" cy="4880880"/>
            <a:chOff x="684720" y="1434600"/>
            <a:chExt cx="6173280" cy="4880880"/>
          </a:xfrm>
        </p:grpSpPr>
        <p:sp>
          <p:nvSpPr>
            <p:cNvPr id="512" name="Rectangle 511"/>
            <p:cNvSpPr/>
            <p:nvPr/>
          </p:nvSpPr>
          <p:spPr>
            <a:xfrm>
              <a:off x="684720" y="1434600"/>
              <a:ext cx="6172920" cy="4880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Rectangle 512"/>
            <p:cNvSpPr/>
            <p:nvPr/>
          </p:nvSpPr>
          <p:spPr>
            <a:xfrm>
              <a:off x="684720" y="4380840"/>
              <a:ext cx="6172920" cy="1932480"/>
            </a:xfrm>
            <a:prstGeom prst="rect">
              <a:avLst/>
            </a:prstGeom>
            <a:gradFill rotWithShape="0">
              <a:gsLst>
                <a:gs pos="0">
                  <a:srgbClr val="2451A0"/>
                </a:gs>
                <a:gs pos="100000">
                  <a:srgbClr val="2E69D0"/>
                </a:gs>
              </a:gsLst>
              <a:lin ang="16200000"/>
            </a:gra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77840" tIns="355680" rIns="177840" bIns="1244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76"/>
                </a:spcAft>
                <a:buNone/>
                <a:tabLst>
                  <a:tab pos="0" algn="l"/>
                </a:tabLst>
              </a:pPr>
              <a:r>
                <a:rPr lang="en-GB" sz="25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Federated Clusters Operation: last 18 months</a:t>
              </a:r>
              <a:endParaRPr lang="en-US" sz="2500" b="0" strike="noStrike" spc="-1">
                <a:latin typeface="Arial"/>
              </a:endParaRPr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684720" y="5385960"/>
              <a:ext cx="3086280" cy="88884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320" tIns="15120" rIns="85320" bIns="151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Multi-cluster domains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3771360" y="5385960"/>
              <a:ext cx="3086280" cy="88884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320" tIns="15120" rIns="85320" bIns="1512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Modular approach, focus on decentralised learning for heterogeneous mobile Edge-Cloud domains</a:t>
              </a:r>
              <a:endParaRPr lang="en-US" sz="1200" b="0" strike="noStrike" spc="-1">
                <a:latin typeface="Arial"/>
              </a:endParaRPr>
            </a:p>
            <a:p>
              <a:pPr marL="57240" lvl="1" indent="-57240">
                <a:lnSpc>
                  <a:spcPct val="90000"/>
                </a:lnSpc>
                <a:spcAft>
                  <a:spcPts val="136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Software release</a:t>
              </a:r>
              <a:endParaRPr lang="en-US" sz="900" b="0" strike="noStrike" spc="-1">
                <a:latin typeface="Arial"/>
              </a:endParaRPr>
            </a:p>
            <a:p>
              <a:pPr marL="57240" lvl="1" indent="-57240">
                <a:lnSpc>
                  <a:spcPct val="90000"/>
                </a:lnSpc>
                <a:spcAft>
                  <a:spcPts val="136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Demos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516" name="Callout: Up Arrow 515"/>
            <p:cNvSpPr/>
            <p:nvPr/>
          </p:nvSpPr>
          <p:spPr>
            <a:xfrm rot="10800000">
              <a:off x="685080" y="1434960"/>
              <a:ext cx="6172920" cy="297252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 rotWithShape="0">
              <a:gsLst>
                <a:gs pos="0">
                  <a:srgbClr val="2451A0"/>
                </a:gs>
                <a:gs pos="100000">
                  <a:srgbClr val="2E69D0"/>
                </a:gs>
              </a:gsLst>
              <a:lin ang="16200000"/>
            </a:gra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rot="-10800000" lIns="177840" tIns="177840" rIns="177840" bIns="177840" numCol="1" spcCol="1440" anchor="t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76"/>
                </a:spcAft>
                <a:buNone/>
                <a:tabLst>
                  <a:tab pos="0" algn="l"/>
                </a:tabLst>
              </a:pPr>
              <a:r>
                <a:rPr lang="en-GB" sz="2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Single Cluster Operation: first 18 months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684720" y="2480400"/>
              <a:ext cx="1542960" cy="88848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320" tIns="15120" rIns="85320" bIns="151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Roboto"/>
                </a:rPr>
                <a:t>Operation within 1 cluster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2228040" y="2480400"/>
              <a:ext cx="1542960" cy="88848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320" tIns="15120" rIns="85320" bIns="151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Roboto"/>
                </a:rPr>
                <a:t>Modular approach, implementation and validation of individual blocks (ACM, MDM, etc)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3771360" y="2480400"/>
              <a:ext cx="1542960" cy="88848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320" tIns="15120" rIns="85320" bIns="1512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Roboto"/>
                </a:rPr>
                <a:t>Software release – open basic toolkit</a:t>
              </a:r>
              <a:endParaRPr lang="en-US" sz="1200" b="0" strike="noStrike" spc="-1">
                <a:latin typeface="Arial"/>
              </a:endParaRPr>
            </a:p>
            <a:p>
              <a:pPr marL="57240" lvl="1" indent="-57240">
                <a:lnSpc>
                  <a:spcPct val="90000"/>
                </a:lnSpc>
                <a:spcAft>
                  <a:spcPts val="136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900" b="0" strike="noStrike" spc="-1">
                  <a:solidFill>
                    <a:srgbClr val="000000"/>
                  </a:solidFill>
                  <a:latin typeface="Arial"/>
                  <a:ea typeface="Roboto Medium"/>
                </a:rPr>
                <a:t>M9, early release</a:t>
              </a:r>
              <a:endParaRPr lang="en-US" sz="900" b="0" strike="noStrike" spc="-1">
                <a:latin typeface="Arial"/>
              </a:endParaRPr>
            </a:p>
            <a:p>
              <a:pPr marL="57240" lvl="1" indent="-57240">
                <a:lnSpc>
                  <a:spcPct val="90000"/>
                </a:lnSpc>
                <a:spcAft>
                  <a:spcPts val="136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900" b="0" strike="noStrike" spc="-1">
                  <a:solidFill>
                    <a:srgbClr val="000000"/>
                  </a:solidFill>
                  <a:latin typeface="Arial"/>
                  <a:ea typeface="Roboto Medium"/>
                </a:rPr>
                <a:t>M18 final release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5314680" y="2480400"/>
              <a:ext cx="1542960" cy="888480"/>
            </a:xfrm>
            <a:prstGeom prst="rect">
              <a:avLst/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320" tIns="15120" rIns="85320" bIns="151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Roboto"/>
                </a:rPr>
                <a:t>Single cluster validation and performance evaluation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4DF79D-8720-4D77-ADA4-A5F31CDB4D5D}" type="slidenum">
              <a:r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3"/>
          <p:cNvSpPr/>
          <p:nvPr/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 dirty="0">
                <a:solidFill>
                  <a:srgbClr val="000000"/>
                </a:solidFill>
                <a:latin typeface="Arial"/>
                <a:ea typeface="DejaVu Sans"/>
              </a:rPr>
              <a:t>Development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526" name="Picture 65"/>
          <p:cNvPicPr/>
          <p:nvPr/>
        </p:nvPicPr>
        <p:blipFill>
          <a:blip r:embed="rId2"/>
          <a:stretch/>
        </p:blipFill>
        <p:spPr>
          <a:xfrm>
            <a:off x="0" y="1387800"/>
            <a:ext cx="12191760" cy="40824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E6DB5B-0620-40A6-8E49-1F9BBEA6C415}" type="slidenum">
              <a:r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871B17D-ACF9-A256-08DF-670B48A205B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2267B5CA-5094-4288-9B7B-FB0B40DE46AE}" type="slidenum">
              <a:rPr lang="en-DE" smtClean="0"/>
              <a:pPr/>
              <a:t>12</a:t>
            </a:fld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ED901-2A46-2DF5-8A73-C68E67E6A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994401"/>
            <a:ext cx="8490854" cy="48125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685E5-E2B2-CC7D-95A8-709118F2EC2D}"/>
              </a:ext>
            </a:extLst>
          </p:cNvPr>
          <p:cNvSpPr txBox="1"/>
          <p:nvPr/>
        </p:nvSpPr>
        <p:spPr>
          <a:xfrm>
            <a:off x="407085" y="5807135"/>
            <a:ext cx="1014471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AB – External Expert Advisory Board (EEAB accordingly with the Consortium Agreement)</a:t>
            </a:r>
            <a:endParaRPr lang="de-DE" sz="16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818E-3CD3-B0C4-19EF-D03A5358B6A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 lang="de-DE"/>
          </a:p>
        </p:txBody>
      </p:sp>
      <p:sp>
        <p:nvSpPr>
          <p:cNvPr id="11" name="PlaceHolder 3">
            <a:extLst>
              <a:ext uri="{FF2B5EF4-FFF2-40B4-BE49-F238E27FC236}">
                <a16:creationId xmlns:a16="http://schemas.microsoft.com/office/drawing/2014/main" id="{D00C4750-288C-B0B8-9087-E3A089A3F024}"/>
              </a:ext>
            </a:extLst>
          </p:cNvPr>
          <p:cNvSpPr/>
          <p:nvPr/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 dirty="0">
                <a:solidFill>
                  <a:srgbClr val="000000"/>
                </a:solidFill>
                <a:latin typeface="Arial"/>
                <a:ea typeface="DejaVu Sans"/>
              </a:rPr>
              <a:t>Governance</a:t>
            </a:r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01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871B17D-ACF9-A256-08DF-670B48A205B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2267B5CA-5094-4288-9B7B-FB0B40DE46AE}" type="slidenum">
              <a:rPr lang="en-DE" smtClean="0"/>
              <a:pPr/>
              <a:t>13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818E-3CD3-B0C4-19EF-D03A5358B6A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 lang="de-DE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3F0BAF-8AD3-4F71-9438-385797143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03564"/>
              </p:ext>
            </p:extLst>
          </p:nvPr>
        </p:nvGraphicFramePr>
        <p:xfrm>
          <a:off x="437507" y="1174631"/>
          <a:ext cx="7122790" cy="4844705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240422">
                  <a:extLst>
                    <a:ext uri="{9D8B030D-6E8A-4147-A177-3AD203B41FA5}">
                      <a16:colId xmlns:a16="http://schemas.microsoft.com/office/drawing/2014/main" val="1477011192"/>
                    </a:ext>
                  </a:extLst>
                </a:gridCol>
                <a:gridCol w="1041052">
                  <a:extLst>
                    <a:ext uri="{9D8B030D-6E8A-4147-A177-3AD203B41FA5}">
                      <a16:colId xmlns:a16="http://schemas.microsoft.com/office/drawing/2014/main" val="3357029319"/>
                    </a:ext>
                  </a:extLst>
                </a:gridCol>
                <a:gridCol w="2420658">
                  <a:extLst>
                    <a:ext uri="{9D8B030D-6E8A-4147-A177-3AD203B41FA5}">
                      <a16:colId xmlns:a16="http://schemas.microsoft.com/office/drawing/2014/main" val="2822285853"/>
                    </a:ext>
                  </a:extLst>
                </a:gridCol>
                <a:gridCol w="2420658">
                  <a:extLst>
                    <a:ext uri="{9D8B030D-6E8A-4147-A177-3AD203B41FA5}">
                      <a16:colId xmlns:a16="http://schemas.microsoft.com/office/drawing/2014/main" val="2398273458"/>
                    </a:ext>
                  </a:extLst>
                </a:gridCol>
              </a:tblGrid>
              <a:tr h="293548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Affiliation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Profile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E4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57558"/>
                  </a:ext>
                </a:extLst>
              </a:tr>
              <a:tr h="4452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 João Barros-Weiss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IONOS SE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 of Research Digital Ecosystems at IONOS, Germany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support towards standardization and business models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9931312"/>
                  </a:ext>
                </a:extLst>
              </a:tr>
              <a:tr h="1316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Yang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Computer Science</a:t>
                      </a:r>
                      <a:b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Systems Lab at Yale</a:t>
                      </a:r>
                      <a:b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Yale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University, USA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Professor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support towards the compute-network and network-application integration aspects of CODECO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18210564"/>
                  </a:ext>
                </a:extLst>
              </a:tr>
              <a:tr h="4452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 Sheridan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Ireland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EMEA Technical Director, Industry Solutions, Manufacturing, Google (Ireland)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the business impact for multi-cluster multi-cloud industrial environments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5849101"/>
                  </a:ext>
                </a:extLst>
              </a:tr>
              <a:tr h="66305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Paulo M Mendes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Airbus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 Network Architectures at Airbus, Germany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support and advising the CODECO applications towards new frontiers in aeronautics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19926593"/>
                  </a:ext>
                </a:extLst>
              </a:tr>
              <a:tr h="4452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Yuanyuan Yang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Stonebrook University, USA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Distinguished Professor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Provides support towards the Edge computing and decentralized systems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6295552"/>
                  </a:ext>
                </a:extLst>
              </a:tr>
              <a:tr h="44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</a:t>
                      </a: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Guerin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1E4F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Washington University at St. Louis, USA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Department Chair Harold B. &amp; Adelaide G.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Welge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Professor of Computer Science 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the Edge-Cloud orchestration aspects, in particular far Edge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439207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CEC799-1975-8B56-E48E-EC03887F60A8}"/>
              </a:ext>
            </a:extLst>
          </p:cNvPr>
          <p:cNvSpPr txBox="1"/>
          <p:nvPr/>
        </p:nvSpPr>
        <p:spPr>
          <a:xfrm>
            <a:off x="7638223" y="1120201"/>
            <a:ext cx="4553777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7 international experts (currently, 5)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</a:rPr>
              <a:t>Academia and Industry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</a:pPr>
            <a:r>
              <a:rPr lang="de-DE" sz="1600" dirty="0"/>
              <a:t>Profiles aligned with the CODECO technical, societal and business needs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665CB69-1D7C-E6AC-456B-5E8C92AB8285}"/>
              </a:ext>
            </a:extLst>
          </p:cNvPr>
          <p:cNvSpPr/>
          <p:nvPr/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 dirty="0">
                <a:solidFill>
                  <a:srgbClr val="000000"/>
                </a:solidFill>
                <a:latin typeface="Arial"/>
                <a:ea typeface="DejaVu Sans"/>
              </a:rPr>
              <a:t>CODECO AB – </a:t>
            </a:r>
            <a:r>
              <a:rPr lang="en-GB" sz="2000" b="1" strike="noStrike" cap="all" spc="140" dirty="0">
                <a:solidFill>
                  <a:srgbClr val="000000"/>
                </a:solidFill>
                <a:latin typeface="Arial"/>
                <a:ea typeface="DejaVu Sans"/>
              </a:rPr>
              <a:t>EEAB </a:t>
            </a:r>
            <a:r>
              <a:rPr lang="en-GB" sz="2000" b="1" strike="noStrike" spc="140" dirty="0">
                <a:solidFill>
                  <a:srgbClr val="000000"/>
                </a:solidFill>
                <a:latin typeface="Arial"/>
                <a:ea typeface="DejaVu Sans"/>
              </a:rPr>
              <a:t>(External Expert Advisory Board)</a:t>
            </a: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41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871B17D-ACF9-A256-08DF-670B48A205B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2267B5CA-5094-4288-9B7B-FB0B40DE46AE}" type="slidenum">
              <a:rPr lang="en-DE" smtClean="0"/>
              <a:pPr/>
              <a:t>14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818E-3CD3-B0C4-19EF-D03A5358B6A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 lang="de-D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F408081-E431-9A87-E91E-97D75417B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895175"/>
              </p:ext>
            </p:extLst>
          </p:nvPr>
        </p:nvGraphicFramePr>
        <p:xfrm>
          <a:off x="527957" y="1382484"/>
          <a:ext cx="11136085" cy="438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ceHolder 3">
            <a:extLst>
              <a:ext uri="{FF2B5EF4-FFF2-40B4-BE49-F238E27FC236}">
                <a16:creationId xmlns:a16="http://schemas.microsoft.com/office/drawing/2014/main" id="{F789C951-FA64-543B-21AC-1244A74CCEDA}"/>
              </a:ext>
            </a:extLst>
          </p:cNvPr>
          <p:cNvSpPr/>
          <p:nvPr/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 dirty="0">
                <a:solidFill>
                  <a:srgbClr val="000000"/>
                </a:solidFill>
                <a:latin typeface="Arial"/>
                <a:ea typeface="DejaVu Sans"/>
              </a:rPr>
              <a:t>CODECO AB – </a:t>
            </a:r>
            <a:r>
              <a:rPr lang="en-GB" sz="2000" b="1" strike="noStrike" cap="all" spc="140" dirty="0">
                <a:solidFill>
                  <a:srgbClr val="000000"/>
                </a:solidFill>
                <a:latin typeface="Arial"/>
                <a:ea typeface="DejaVu Sans"/>
              </a:rPr>
              <a:t>EEAB </a:t>
            </a:r>
            <a:r>
              <a:rPr lang="en-GB" sz="2000" b="1" strike="noStrike" spc="140" dirty="0">
                <a:solidFill>
                  <a:srgbClr val="000000"/>
                </a:solidFill>
                <a:latin typeface="Arial"/>
                <a:ea typeface="DejaVu Sans"/>
              </a:rPr>
              <a:t>(External Expert Advisory Board)</a:t>
            </a: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56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5428080" cy="152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strike="noStrike" cap="all" spc="140">
                <a:solidFill>
                  <a:srgbClr val="595959"/>
                </a:solidFill>
                <a:latin typeface="Arial"/>
                <a:ea typeface="DejaVu Sans"/>
              </a:rPr>
              <a:t>THANK YOU for your attention!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Slide Number Placeholder 5"/>
          <p:cNvSpPr/>
          <p:nvPr/>
        </p:nvSpPr>
        <p:spPr>
          <a:xfrm>
            <a:off x="9579600" y="6356520"/>
            <a:ext cx="1773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17E5DF4-1351-4798-A579-9B7D6FFB48C0}" type="slidenum">
              <a:rPr lang="en-US" sz="900" b="0" strike="noStrike" spc="-1">
                <a:solidFill>
                  <a:srgbClr val="898989"/>
                </a:solidFill>
                <a:latin typeface="Tenorite"/>
                <a:ea typeface="DejaVu Sans"/>
              </a:rPr>
              <a:t>15</a:t>
            </a:fld>
            <a:endParaRPr lang="en-US" sz="900" b="0" strike="noStrike" spc="-1"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ftr" idx="41"/>
          </p:nvPr>
        </p:nvSpPr>
        <p:spPr>
          <a:xfrm>
            <a:off x="2463840" y="6356520"/>
            <a:ext cx="37868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en-GB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532" name="TextBox 9"/>
          <p:cNvSpPr/>
          <p:nvPr/>
        </p:nvSpPr>
        <p:spPr>
          <a:xfrm>
            <a:off x="4267080" y="3238200"/>
            <a:ext cx="316692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000" b="0" strike="noStrike" spc="-1">
                <a:solidFill>
                  <a:srgbClr val="808080"/>
                </a:solidFill>
                <a:latin typeface="Arial"/>
                <a:ea typeface="DejaVu Sans"/>
              </a:rPr>
              <a:t>Questions?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985E72B-8B48-4294-9CD5-9362F0A03E97}" type="slidenum">
              <a:r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Picture 31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216720" y="2251800"/>
            <a:ext cx="2070720" cy="1553400"/>
          </a:xfrm>
          <a:prstGeom prst="rect">
            <a:avLst/>
          </a:prstGeom>
          <a:ln w="0">
            <a:noFill/>
          </a:ln>
        </p:spPr>
      </p:pic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331760" cy="132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1" strike="noStrike" cap="all" spc="140">
                <a:solidFill>
                  <a:srgbClr val="595959"/>
                </a:solidFill>
                <a:latin typeface="Arial"/>
                <a:ea typeface="DejaVu Sans"/>
              </a:rPr>
              <a:t>MEET OUR Consortium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Slide Number Placeholder 2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A985A5D-25F4-43A3-A14D-4DE9A97DE34E}" type="slidenum">
              <a:rPr lang="en-US" sz="900" b="0" strike="noStrike" spc="-1">
                <a:solidFill>
                  <a:srgbClr val="898989"/>
                </a:solidFill>
                <a:latin typeface="Tenorite"/>
                <a:ea typeface="DejaVu Sans"/>
              </a:rPr>
              <a:t>16</a:t>
            </a:fld>
            <a:endParaRPr lang="en-US" sz="900" b="0" strike="noStrike" spc="-1">
              <a:latin typeface="Arial"/>
            </a:endParaRPr>
          </a:p>
        </p:txBody>
      </p:sp>
      <p:pic>
        <p:nvPicPr>
          <p:cNvPr id="536" name="Picture 18" descr="Logo&#10;&#10;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400320" y="1609920"/>
            <a:ext cx="1798560" cy="526320"/>
          </a:xfrm>
          <a:prstGeom prst="rect">
            <a:avLst/>
          </a:prstGeom>
          <a:ln w="0">
            <a:noFill/>
          </a:ln>
        </p:spPr>
      </p:pic>
      <p:pic>
        <p:nvPicPr>
          <p:cNvPr id="537" name="Picture 23" descr="Logo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3323880" y="1373760"/>
            <a:ext cx="1798560" cy="99864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25" descr="A picture containing text, clipart&#10;&#10;Description automatically generated"/>
          <p:cNvPicPr/>
          <p:nvPr/>
        </p:nvPicPr>
        <p:blipFill>
          <a:blip r:embed="rId5"/>
          <a:stretch/>
        </p:blipFill>
        <p:spPr>
          <a:xfrm>
            <a:off x="6940440" y="1630800"/>
            <a:ext cx="1798560" cy="60228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27" descr="Text, logo&#10;&#10;Description automatically generated"/>
          <p:cNvPicPr/>
          <p:nvPr/>
        </p:nvPicPr>
        <p:blipFill>
          <a:blip r:embed="rId6"/>
          <a:stretch/>
        </p:blipFill>
        <p:spPr>
          <a:xfrm>
            <a:off x="9912960" y="1552320"/>
            <a:ext cx="1798560" cy="586080"/>
          </a:xfrm>
          <a:prstGeom prst="rect">
            <a:avLst/>
          </a:prstGeom>
          <a:ln w="0">
            <a:noFill/>
          </a:ln>
        </p:spPr>
      </p:pic>
      <p:pic>
        <p:nvPicPr>
          <p:cNvPr id="540" name="Graphic 33"/>
          <p:cNvPicPr/>
          <p:nvPr/>
        </p:nvPicPr>
        <p:blipFill>
          <a:blip r:embed="rId7"/>
          <a:stretch/>
        </p:blipFill>
        <p:spPr>
          <a:xfrm>
            <a:off x="3323880" y="2797200"/>
            <a:ext cx="2362680" cy="46224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35" descr="A picture containing text, clipart&#10;&#10;Description automatically generated"/>
          <p:cNvPicPr/>
          <p:nvPr/>
        </p:nvPicPr>
        <p:blipFill>
          <a:blip r:embed="rId8"/>
          <a:stretch/>
        </p:blipFill>
        <p:spPr>
          <a:xfrm>
            <a:off x="7003440" y="2887200"/>
            <a:ext cx="1798560" cy="28260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37" descr="A picture containing logo&#10;&#10;Description automatically generated"/>
          <p:cNvPicPr/>
          <p:nvPr/>
        </p:nvPicPr>
        <p:blipFill>
          <a:blip r:embed="rId9"/>
          <a:stretch/>
        </p:blipFill>
        <p:spPr>
          <a:xfrm>
            <a:off x="9912960" y="2664720"/>
            <a:ext cx="1798560" cy="727200"/>
          </a:xfrm>
          <a:prstGeom prst="rect">
            <a:avLst/>
          </a:prstGeom>
          <a:ln w="0">
            <a:noFill/>
          </a:ln>
        </p:spPr>
      </p:pic>
      <p:pic>
        <p:nvPicPr>
          <p:cNvPr id="543" name="Graphic 39"/>
          <p:cNvPicPr/>
          <p:nvPr/>
        </p:nvPicPr>
        <p:blipFill>
          <a:blip r:embed="rId10"/>
          <a:stretch/>
        </p:blipFill>
        <p:spPr>
          <a:xfrm>
            <a:off x="400320" y="3994200"/>
            <a:ext cx="1798560" cy="58356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41" descr="Icon&#10;&#10;Description automatically generated"/>
          <p:cNvPicPr/>
          <p:nvPr/>
        </p:nvPicPr>
        <p:blipFill>
          <a:blip r:embed="rId11"/>
          <a:stretch/>
        </p:blipFill>
        <p:spPr>
          <a:xfrm>
            <a:off x="3323880" y="3975120"/>
            <a:ext cx="1552320" cy="622080"/>
          </a:xfrm>
          <a:prstGeom prst="rect">
            <a:avLst/>
          </a:prstGeom>
          <a:ln w="0">
            <a:noFill/>
          </a:ln>
        </p:spPr>
      </p:pic>
      <p:pic>
        <p:nvPicPr>
          <p:cNvPr id="545" name="Picture 43" descr="Logo&#10;&#10;Description automatically generated"/>
          <p:cNvPicPr/>
          <p:nvPr/>
        </p:nvPicPr>
        <p:blipFill>
          <a:blip r:embed="rId12"/>
          <a:stretch/>
        </p:blipFill>
        <p:spPr>
          <a:xfrm>
            <a:off x="6940440" y="3868200"/>
            <a:ext cx="1798560" cy="835560"/>
          </a:xfrm>
          <a:prstGeom prst="rect">
            <a:avLst/>
          </a:prstGeom>
          <a:ln w="0">
            <a:noFill/>
          </a:ln>
        </p:spPr>
      </p:pic>
      <p:pic>
        <p:nvPicPr>
          <p:cNvPr id="546" name="Picture 45" descr="Logo&#10;&#10;Description automatically generated with medium confidence"/>
          <p:cNvPicPr/>
          <p:nvPr/>
        </p:nvPicPr>
        <p:blipFill>
          <a:blip r:embed="rId13"/>
          <a:stretch/>
        </p:blipFill>
        <p:spPr>
          <a:xfrm>
            <a:off x="9912960" y="3313080"/>
            <a:ext cx="1798560" cy="1798560"/>
          </a:xfrm>
          <a:prstGeom prst="rect">
            <a:avLst/>
          </a:prstGeom>
          <a:ln w="0">
            <a:noFill/>
          </a:ln>
        </p:spPr>
      </p:pic>
      <p:pic>
        <p:nvPicPr>
          <p:cNvPr id="547" name="Picture 47" descr="Logo&#10;&#10;Description automatically generated"/>
          <p:cNvPicPr/>
          <p:nvPr/>
        </p:nvPicPr>
        <p:blipFill>
          <a:blip r:embed="rId14"/>
          <a:stretch/>
        </p:blipFill>
        <p:spPr>
          <a:xfrm>
            <a:off x="400320" y="5362200"/>
            <a:ext cx="1798560" cy="430920"/>
          </a:xfrm>
          <a:prstGeom prst="rect">
            <a:avLst/>
          </a:prstGeom>
          <a:ln w="0">
            <a:noFill/>
          </a:ln>
        </p:spPr>
      </p:pic>
      <p:pic>
        <p:nvPicPr>
          <p:cNvPr id="548" name="Picture 49" descr="Graphical user interface, application&#10;&#10;Description automatically generated"/>
          <p:cNvPicPr/>
          <p:nvPr/>
        </p:nvPicPr>
        <p:blipFill>
          <a:blip r:embed="rId15"/>
          <a:stretch/>
        </p:blipFill>
        <p:spPr>
          <a:xfrm>
            <a:off x="3323880" y="5160600"/>
            <a:ext cx="1798560" cy="83448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51" descr="Shape&#10;&#10;Description automatically generated with medium confidence"/>
          <p:cNvPicPr/>
          <p:nvPr/>
        </p:nvPicPr>
        <p:blipFill>
          <a:blip r:embed="rId16"/>
          <a:stretch/>
        </p:blipFill>
        <p:spPr>
          <a:xfrm>
            <a:off x="6940440" y="5365440"/>
            <a:ext cx="1798560" cy="424440"/>
          </a:xfrm>
          <a:prstGeom prst="rect">
            <a:avLst/>
          </a:prstGeom>
          <a:ln w="0">
            <a:noFill/>
          </a:ln>
        </p:spPr>
      </p:pic>
      <p:pic>
        <p:nvPicPr>
          <p:cNvPr id="550" name="Picture 53" descr="Text&#10;&#10;Description automatically generated with medium confidence"/>
          <p:cNvPicPr/>
          <p:nvPr/>
        </p:nvPicPr>
        <p:blipFill>
          <a:blip r:embed="rId17"/>
          <a:stretch/>
        </p:blipFill>
        <p:spPr>
          <a:xfrm>
            <a:off x="9912960" y="5128200"/>
            <a:ext cx="1798560" cy="898560"/>
          </a:xfrm>
          <a:prstGeom prst="rect">
            <a:avLst/>
          </a:prstGeom>
          <a:ln w="0">
            <a:noFill/>
          </a:ln>
        </p:spPr>
      </p:pic>
      <p:sp>
        <p:nvSpPr>
          <p:cNvPr id="552" name="PlaceHolder 3"/>
          <p:cNvSpPr>
            <a:spLocks noGrp="1"/>
          </p:cNvSpPr>
          <p:nvPr>
            <p:ph type="ftr" idx="43"/>
          </p:nvPr>
        </p:nvSpPr>
        <p:spPr>
          <a:xfrm>
            <a:off x="2463840" y="6356520"/>
            <a:ext cx="37868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en-GB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C078B0F-6C40-40D2-87D7-305362136AD7}" type="slidenum"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 14"/>
          <p:cNvSpPr/>
          <p:nvPr/>
        </p:nvSpPr>
        <p:spPr>
          <a:xfrm>
            <a:off x="425160" y="2487960"/>
            <a:ext cx="11156400" cy="151992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07520" y="273600"/>
            <a:ext cx="10972080" cy="714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OVerview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ftr" idx="25"/>
          </p:nvPr>
        </p:nvSpPr>
        <p:spPr>
          <a:xfrm>
            <a:off x="2463840" y="6356520"/>
            <a:ext cx="34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en-GB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26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DE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F3CF5D6-512C-4838-8496-BC0916B1AAAB}" type="slidenum">
              <a:rPr lang="en-DE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97" name="TextBox 3"/>
          <p:cNvSpPr/>
          <p:nvPr/>
        </p:nvSpPr>
        <p:spPr>
          <a:xfrm>
            <a:off x="425160" y="1255320"/>
            <a:ext cx="11156400" cy="638280"/>
          </a:xfrm>
          <a:prstGeom prst="rect">
            <a:avLst/>
          </a:prstGeom>
          <a:solidFill>
            <a:schemeClr val="accent1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CODECO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aims at assisting in supporting the Edge-Cloud continuum via the development of a </a:t>
            </a:r>
            <a:r>
              <a:rPr lang="en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cognitive</a:t>
            </a:r>
            <a:r>
              <a:rPr lang="en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decentralised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Edge-Cloud framework</a:t>
            </a:r>
            <a:r>
              <a:rPr lang="en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8" name="Arrow: Down 6"/>
          <p:cNvSpPr/>
          <p:nvPr/>
        </p:nvSpPr>
        <p:spPr>
          <a:xfrm>
            <a:off x="2073240" y="1988280"/>
            <a:ext cx="822600" cy="458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TextBox 8"/>
          <p:cNvSpPr/>
          <p:nvPr/>
        </p:nvSpPr>
        <p:spPr>
          <a:xfrm flipH="1">
            <a:off x="650880" y="3002760"/>
            <a:ext cx="2927880" cy="6382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5G/6G smart services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Dense environments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0" name="TextBox 9"/>
          <p:cNvSpPr/>
          <p:nvPr/>
        </p:nvSpPr>
        <p:spPr>
          <a:xfrm flipH="1">
            <a:off x="4383360" y="3002760"/>
            <a:ext cx="2927880" cy="6382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Mobility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 portability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1" name="TextBox 10"/>
          <p:cNvSpPr/>
          <p:nvPr/>
        </p:nvSpPr>
        <p:spPr>
          <a:xfrm flipH="1">
            <a:off x="8320680" y="3141000"/>
            <a:ext cx="2927880" cy="3639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Far Edge to Cloud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2" name="Arrow: Down 11"/>
          <p:cNvSpPr/>
          <p:nvPr/>
        </p:nvSpPr>
        <p:spPr>
          <a:xfrm>
            <a:off x="5245560" y="1967040"/>
            <a:ext cx="822600" cy="458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Arrow: Down 12"/>
          <p:cNvSpPr/>
          <p:nvPr/>
        </p:nvSpPr>
        <p:spPr>
          <a:xfrm>
            <a:off x="8903160" y="1967040"/>
            <a:ext cx="822600" cy="458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TextBox 16"/>
          <p:cNvSpPr/>
          <p:nvPr/>
        </p:nvSpPr>
        <p:spPr>
          <a:xfrm>
            <a:off x="486360" y="2583360"/>
            <a:ext cx="1937880" cy="363960"/>
          </a:xfrm>
          <a:prstGeom prst="rect">
            <a:avLst/>
          </a:prstGeom>
          <a:solidFill>
            <a:srgbClr val="4472C4"/>
          </a:solidFill>
          <a:ln>
            <a:solidFill>
              <a:srgbClr val="FFFFFF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Main Challenges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5" name="Rectangle 17"/>
          <p:cNvSpPr/>
          <p:nvPr/>
        </p:nvSpPr>
        <p:spPr>
          <a:xfrm>
            <a:off x="425160" y="4683240"/>
            <a:ext cx="11156400" cy="1519920"/>
          </a:xfrm>
          <a:prstGeom prst="rect">
            <a:avLst/>
          </a:prstGeom>
          <a:solidFill>
            <a:srgbClr val="FFFFFF"/>
          </a:solidFill>
          <a:ln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Highly adaptive Edge-Cloud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management framework (TRL4-5) that integrates a unique, smart, and cross-layer orchestration between the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1" strike="noStrike" spc="-1">
                <a:solidFill>
                  <a:srgbClr val="4472C4"/>
                </a:solidFill>
                <a:latin typeface="Arial"/>
                <a:ea typeface="DejaVu Sans"/>
              </a:rPr>
              <a:t>decentralised data flow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1800" b="1" strike="noStrike" spc="-1">
                <a:solidFill>
                  <a:srgbClr val="4472C4"/>
                </a:solidFill>
                <a:latin typeface="Arial"/>
                <a:ea typeface="DejaVu Sans"/>
              </a:rPr>
              <a:t>computation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, and </a:t>
            </a:r>
            <a:r>
              <a:rPr lang="en-GB" sz="1800" b="1" strike="noStrike" spc="-1">
                <a:solidFill>
                  <a:srgbClr val="4472C4"/>
                </a:solidFill>
                <a:latin typeface="Arial"/>
                <a:ea typeface="DejaVu Sans"/>
              </a:rPr>
              <a:t>networking services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6" name="Arrow: Down 18"/>
          <p:cNvSpPr/>
          <p:nvPr/>
        </p:nvSpPr>
        <p:spPr>
          <a:xfrm>
            <a:off x="2056320" y="4091760"/>
            <a:ext cx="822600" cy="458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Arrow: Down 19"/>
          <p:cNvSpPr/>
          <p:nvPr/>
        </p:nvSpPr>
        <p:spPr>
          <a:xfrm>
            <a:off x="5228280" y="4070520"/>
            <a:ext cx="822600" cy="458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Arrow: Down 20"/>
          <p:cNvSpPr/>
          <p:nvPr/>
        </p:nvSpPr>
        <p:spPr>
          <a:xfrm>
            <a:off x="8885880" y="4070520"/>
            <a:ext cx="822600" cy="458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TextBox 21"/>
          <p:cNvSpPr/>
          <p:nvPr/>
        </p:nvSpPr>
        <p:spPr>
          <a:xfrm>
            <a:off x="486360" y="4856040"/>
            <a:ext cx="1937880" cy="363960"/>
          </a:xfrm>
          <a:prstGeom prst="rect">
            <a:avLst/>
          </a:prstGeom>
          <a:solidFill>
            <a:srgbClr val="4472C4"/>
          </a:solidFill>
          <a:ln>
            <a:solidFill>
              <a:srgbClr val="FFFFFF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Vision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3"/>
          <p:cNvSpPr/>
          <p:nvPr/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COnsortium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12" name="Picture 237"/>
          <p:cNvPicPr/>
          <p:nvPr/>
        </p:nvPicPr>
        <p:blipFill>
          <a:blip r:embed="rId2"/>
          <a:stretch/>
        </p:blipFill>
        <p:spPr>
          <a:xfrm>
            <a:off x="1589400" y="0"/>
            <a:ext cx="10602360" cy="6857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ABFFAA-4B44-49D2-944A-4E3A40059629}" type="slidenum">
              <a:t>3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33FD5D-E408-CB02-5F16-41A498B1D309}"/>
              </a:ext>
            </a:extLst>
          </p:cNvPr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rPr lang="en-US"/>
              <a:t>CODECO 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2"/>
          <p:cNvSpPr>
            <a:spLocks noGrp="1"/>
          </p:cNvSpPr>
          <p:nvPr>
            <p:ph type="ftr" idx="30"/>
          </p:nvPr>
        </p:nvSpPr>
        <p:spPr>
          <a:xfrm>
            <a:off x="2463840" y="6356520"/>
            <a:ext cx="37868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en-GB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title"/>
          </p:nvPr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ECosystem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Cloud 170"/>
          <p:cNvSpPr/>
          <p:nvPr/>
        </p:nvSpPr>
        <p:spPr>
          <a:xfrm>
            <a:off x="8862120" y="2926800"/>
            <a:ext cx="748800" cy="366480"/>
          </a:xfrm>
          <a:prstGeom prst="cloud">
            <a:avLst/>
          </a:prstGeom>
          <a:gradFill rotWithShape="0">
            <a:gsLst>
              <a:gs pos="0">
                <a:srgbClr val="59769D"/>
              </a:gs>
              <a:gs pos="100000">
                <a:srgbClr val="739ACB"/>
              </a:gs>
            </a:gsLst>
            <a:lin ang="16200000"/>
          </a:gradFill>
          <a:ln w="9525">
            <a:solidFill>
              <a:srgbClr val="7D9CC5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TextBox 171"/>
          <p:cNvSpPr/>
          <p:nvPr/>
        </p:nvSpPr>
        <p:spPr>
          <a:xfrm>
            <a:off x="9934560" y="2818080"/>
            <a:ext cx="303624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b="0" strike="noStrike" spc="-1">
                <a:solidFill>
                  <a:srgbClr val="192846"/>
                </a:solidFill>
                <a:latin typeface="Arial"/>
                <a:ea typeface="Calibri"/>
              </a:rPr>
              <a:t>CODECO Initial Target </a:t>
            </a:r>
            <a:br>
              <a:rPr sz="1600"/>
            </a:br>
            <a:r>
              <a:rPr lang="de-DE" sz="1600" b="0" strike="noStrike" spc="-1">
                <a:solidFill>
                  <a:srgbClr val="192846"/>
                </a:solidFill>
                <a:latin typeface="Arial"/>
                <a:ea typeface="Calibri"/>
              </a:rPr>
              <a:t>Markets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8" name="TextBox 172"/>
          <p:cNvSpPr/>
          <p:nvPr/>
        </p:nvSpPr>
        <p:spPr>
          <a:xfrm>
            <a:off x="9934560" y="3586320"/>
            <a:ext cx="360360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b="0" strike="noStrike" spc="-1">
                <a:solidFill>
                  <a:srgbClr val="192846"/>
                </a:solidFill>
                <a:latin typeface="Arial"/>
                <a:ea typeface="Calibri"/>
              </a:rPr>
              <a:t>CODECO Target </a:t>
            </a:r>
            <a:br>
              <a:rPr sz="1600"/>
            </a:br>
            <a:r>
              <a:rPr lang="de-DE" sz="1600" b="0" strike="noStrike" spc="-1">
                <a:solidFill>
                  <a:srgbClr val="192846"/>
                </a:solidFill>
                <a:latin typeface="Arial"/>
                <a:ea typeface="Calibri"/>
              </a:rPr>
              <a:t>Stakeholder Groups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419" name="Graphic 181" descr="Group of women with solid fill"/>
          <p:cNvPicPr/>
          <p:nvPr/>
        </p:nvPicPr>
        <p:blipFill>
          <a:blip r:embed="rId2"/>
          <a:stretch/>
        </p:blipFill>
        <p:spPr>
          <a:xfrm>
            <a:off x="8905320" y="3563640"/>
            <a:ext cx="558360" cy="558360"/>
          </a:xfrm>
          <a:prstGeom prst="rect">
            <a:avLst/>
          </a:prstGeom>
          <a:ln w="0">
            <a:noFill/>
          </a:ln>
        </p:spPr>
      </p:pic>
      <p:grpSp>
        <p:nvGrpSpPr>
          <p:cNvPr id="420" name="Group 210"/>
          <p:cNvGrpSpPr/>
          <p:nvPr/>
        </p:nvGrpSpPr>
        <p:grpSpPr>
          <a:xfrm>
            <a:off x="138960" y="1027080"/>
            <a:ext cx="8366400" cy="5148720"/>
            <a:chOff x="138960" y="1027080"/>
            <a:chExt cx="8366400" cy="5148720"/>
          </a:xfrm>
        </p:grpSpPr>
        <p:sp>
          <p:nvSpPr>
            <p:cNvPr id="421" name="Oval 159"/>
            <p:cNvSpPr/>
            <p:nvPr/>
          </p:nvSpPr>
          <p:spPr>
            <a:xfrm>
              <a:off x="2561400" y="2526480"/>
              <a:ext cx="3204000" cy="16808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1469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US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software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22" name="Cloud 162"/>
            <p:cNvSpPr/>
            <p:nvPr/>
          </p:nvSpPr>
          <p:spPr>
            <a:xfrm>
              <a:off x="1127520" y="2080800"/>
              <a:ext cx="1331640" cy="915840"/>
            </a:xfrm>
            <a:prstGeom prst="cloud">
              <a:avLst/>
            </a:prstGeom>
            <a:solidFill>
              <a:srgbClr val="014696">
                <a:alpha val="5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Smart Cities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23" name="Cloud 163"/>
            <p:cNvSpPr/>
            <p:nvPr/>
          </p:nvSpPr>
          <p:spPr>
            <a:xfrm>
              <a:off x="5735880" y="1960200"/>
              <a:ext cx="1944000" cy="857520"/>
            </a:xfrm>
            <a:prstGeom prst="cloud">
              <a:avLst/>
            </a:prstGeom>
            <a:solidFill>
              <a:srgbClr val="014696">
                <a:alpha val="5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Energy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24" name="Cloud 164"/>
            <p:cNvSpPr/>
            <p:nvPr/>
          </p:nvSpPr>
          <p:spPr>
            <a:xfrm>
              <a:off x="5324400" y="4365000"/>
              <a:ext cx="2583000" cy="852840"/>
            </a:xfrm>
            <a:prstGeom prst="cloud">
              <a:avLst/>
            </a:prstGeom>
            <a:solidFill>
              <a:srgbClr val="014696">
                <a:alpha val="5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Manufacturing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25" name="Cloud 165"/>
            <p:cNvSpPr/>
            <p:nvPr/>
          </p:nvSpPr>
          <p:spPr>
            <a:xfrm>
              <a:off x="1055520" y="4317120"/>
              <a:ext cx="1990080" cy="915840"/>
            </a:xfrm>
            <a:prstGeom prst="cloud">
              <a:avLst/>
            </a:prstGeom>
            <a:solidFill>
              <a:srgbClr val="014696">
                <a:alpha val="5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Smart Buildings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26" name="Straight Arrow Connector 166"/>
            <p:cNvSpPr/>
            <p:nvPr/>
          </p:nvSpPr>
          <p:spPr>
            <a:xfrm>
              <a:off x="5296680" y="3961440"/>
              <a:ext cx="288720" cy="424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172745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Straight Arrow Connector 167"/>
            <p:cNvSpPr/>
            <p:nvPr/>
          </p:nvSpPr>
          <p:spPr>
            <a:xfrm flipV="1">
              <a:off x="5732280" y="2757960"/>
              <a:ext cx="341640" cy="154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172745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Straight Arrow Connector 168"/>
            <p:cNvSpPr/>
            <p:nvPr/>
          </p:nvSpPr>
          <p:spPr>
            <a:xfrm flipH="1">
              <a:off x="2782800" y="4200480"/>
              <a:ext cx="310680" cy="200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172745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Straight Arrow Connector 169"/>
            <p:cNvSpPr/>
            <p:nvPr/>
          </p:nvSpPr>
          <p:spPr>
            <a:xfrm flipH="1" flipV="1">
              <a:off x="2331000" y="2754720"/>
              <a:ext cx="476280" cy="80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172745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Oval 179"/>
            <p:cNvSpPr/>
            <p:nvPr/>
          </p:nvSpPr>
          <p:spPr>
            <a:xfrm>
              <a:off x="138960" y="1027080"/>
              <a:ext cx="8366400" cy="5148720"/>
            </a:xfrm>
            <a:prstGeom prst="ellipse">
              <a:avLst/>
            </a:prstGeom>
            <a:noFill/>
            <a:ln w="9525">
              <a:solidFill>
                <a:srgbClr val="01469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31" name="Graphic 180" descr="Group of women with solid fill"/>
            <p:cNvPicPr/>
            <p:nvPr/>
          </p:nvPicPr>
          <p:blipFill>
            <a:blip r:embed="rId3"/>
            <a:stretch/>
          </p:blipFill>
          <p:spPr>
            <a:xfrm>
              <a:off x="3017160" y="1235880"/>
              <a:ext cx="558360" cy="55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2" name="TextBox 182"/>
            <p:cNvSpPr/>
            <p:nvPr/>
          </p:nvSpPr>
          <p:spPr>
            <a:xfrm>
              <a:off x="3613320" y="1266840"/>
              <a:ext cx="225432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600" b="1" strike="noStrike" spc="-1">
                  <a:solidFill>
                    <a:srgbClr val="192846"/>
                  </a:solidFill>
                  <a:latin typeface="Arial"/>
                  <a:ea typeface="Calibri"/>
                </a:rPr>
                <a:t>ICT</a:t>
              </a:r>
              <a:r>
                <a:rPr lang="de-DE" sz="1600" b="0" strike="noStrike" spc="-1">
                  <a:solidFill>
                    <a:srgbClr val="192846"/>
                  </a:solidFill>
                  <a:latin typeface="Arial"/>
                  <a:ea typeface="Calibri"/>
                </a:rPr>
                <a:t>: Industry, SMEs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433" name="Graphic 183" descr="Group of women with solid fill"/>
            <p:cNvPicPr/>
            <p:nvPr/>
          </p:nvPicPr>
          <p:blipFill>
            <a:blip r:embed="rId2"/>
            <a:stretch/>
          </p:blipFill>
          <p:spPr>
            <a:xfrm>
              <a:off x="3411720" y="5367960"/>
              <a:ext cx="558360" cy="55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4" name="TextBox 184"/>
            <p:cNvSpPr/>
            <p:nvPr/>
          </p:nvSpPr>
          <p:spPr>
            <a:xfrm>
              <a:off x="4015440" y="5412600"/>
              <a:ext cx="2607840" cy="57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600" b="1" strike="noStrike" spc="-1">
                  <a:solidFill>
                    <a:srgbClr val="192846"/>
                  </a:solidFill>
                  <a:latin typeface="Arial"/>
                  <a:ea typeface="Calibri"/>
                </a:rPr>
                <a:t>DEV</a:t>
              </a:r>
              <a:r>
                <a:rPr lang="de-DE" sz="1600" b="0" strike="noStrike" spc="-1">
                  <a:solidFill>
                    <a:srgbClr val="192846"/>
                  </a:solidFill>
                  <a:latin typeface="Arial"/>
                  <a:ea typeface="Calibri"/>
                </a:rPr>
                <a:t>: App developers and early adopters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435" name="Graphic 185" descr="Group of women with solid fill"/>
            <p:cNvPicPr/>
            <p:nvPr/>
          </p:nvPicPr>
          <p:blipFill>
            <a:blip r:embed="rId2"/>
            <a:stretch/>
          </p:blipFill>
          <p:spPr>
            <a:xfrm>
              <a:off x="218160" y="3042360"/>
              <a:ext cx="558360" cy="55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6" name="TextBox 186"/>
            <p:cNvSpPr/>
            <p:nvPr/>
          </p:nvSpPr>
          <p:spPr>
            <a:xfrm>
              <a:off x="690120" y="2894760"/>
              <a:ext cx="2061720" cy="81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600" b="1" strike="noStrike" spc="-1">
                  <a:solidFill>
                    <a:srgbClr val="192846"/>
                  </a:solidFill>
                  <a:latin typeface="Arial"/>
                  <a:ea typeface="Calibri"/>
                </a:rPr>
                <a:t>GOV</a:t>
              </a:r>
              <a:r>
                <a:rPr lang="de-DE" sz="1600" b="0" strike="noStrike" spc="-1">
                  <a:solidFill>
                    <a:srgbClr val="192846"/>
                  </a:solidFill>
                  <a:latin typeface="Arial"/>
                  <a:ea typeface="Calibri"/>
                </a:rPr>
                <a:t>: Municipalities, policy makers, government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37" name="TextBox 187"/>
            <p:cNvSpPr/>
            <p:nvPr/>
          </p:nvSpPr>
          <p:spPr>
            <a:xfrm>
              <a:off x="6604560" y="2952000"/>
              <a:ext cx="1890000" cy="1063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600" b="1" strike="noStrike" spc="-1">
                  <a:solidFill>
                    <a:srgbClr val="192846"/>
                  </a:solidFill>
                  <a:latin typeface="Arial"/>
                  <a:ea typeface="Calibri"/>
                </a:rPr>
                <a:t>SDO</a:t>
              </a:r>
              <a:r>
                <a:rPr lang="de-DE" sz="1600" b="0" strike="noStrike" spc="-1">
                  <a:solidFill>
                    <a:srgbClr val="192846"/>
                  </a:solidFill>
                  <a:latin typeface="Arial"/>
                  <a:ea typeface="Calibri"/>
                </a:rPr>
                <a:t>: Standardisation and Open-source communities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438" name="Graphic 188" descr="Group of women with solid fill"/>
            <p:cNvPicPr/>
            <p:nvPr/>
          </p:nvPicPr>
          <p:blipFill>
            <a:blip r:embed="rId2"/>
            <a:stretch/>
          </p:blipFill>
          <p:spPr>
            <a:xfrm>
              <a:off x="3857760" y="1747800"/>
              <a:ext cx="558360" cy="55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9" name="TextBox 189"/>
            <p:cNvSpPr/>
            <p:nvPr/>
          </p:nvSpPr>
          <p:spPr>
            <a:xfrm>
              <a:off x="4349880" y="1679040"/>
              <a:ext cx="225432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600" b="1" strike="noStrike" spc="-1">
                  <a:solidFill>
                    <a:srgbClr val="192846"/>
                  </a:solidFill>
                  <a:latin typeface="Arial"/>
                  <a:ea typeface="Calibri"/>
                </a:rPr>
                <a:t>EUS</a:t>
              </a:r>
              <a:r>
                <a:rPr lang="de-DE" sz="1600" b="0" strike="noStrike" spc="-1">
                  <a:solidFill>
                    <a:srgbClr val="192846"/>
                  </a:solidFill>
                  <a:latin typeface="Arial"/>
                  <a:ea typeface="Calibri"/>
                </a:rPr>
                <a:t>: End-user, Public</a:t>
              </a:r>
              <a:endParaRPr lang="en-US" sz="1600" b="0" strike="noStrike" spc="-1">
                <a:latin typeface="Arial"/>
              </a:endParaRPr>
            </a:p>
          </p:txBody>
        </p:sp>
        <p:pic>
          <p:nvPicPr>
            <p:cNvPr id="440" name="Graphic 190" descr="Group of women with solid fill"/>
            <p:cNvPicPr/>
            <p:nvPr/>
          </p:nvPicPr>
          <p:blipFill>
            <a:blip r:embed="rId2"/>
            <a:stretch/>
          </p:blipFill>
          <p:spPr>
            <a:xfrm>
              <a:off x="6064920" y="3152520"/>
              <a:ext cx="558360" cy="55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1" name="Graphic 191" descr="Group of women with solid fill"/>
            <p:cNvPicPr/>
            <p:nvPr/>
          </p:nvPicPr>
          <p:blipFill>
            <a:blip r:embed="rId2"/>
            <a:stretch/>
          </p:blipFill>
          <p:spPr>
            <a:xfrm>
              <a:off x="3305160" y="4401000"/>
              <a:ext cx="558360" cy="55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2" name="TextBox 192"/>
            <p:cNvSpPr/>
            <p:nvPr/>
          </p:nvSpPr>
          <p:spPr>
            <a:xfrm>
              <a:off x="3818160" y="4349880"/>
              <a:ext cx="1586520" cy="57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de-DE" sz="1600" b="1" strike="noStrike" spc="-1">
                  <a:solidFill>
                    <a:srgbClr val="192846"/>
                  </a:solidFill>
                  <a:latin typeface="Arial"/>
                  <a:ea typeface="Calibri"/>
                </a:rPr>
                <a:t>AR</a:t>
              </a:r>
              <a:r>
                <a:rPr lang="de-DE" sz="1600" b="0" strike="noStrike" spc="-1">
                  <a:solidFill>
                    <a:srgbClr val="192846"/>
                  </a:solidFill>
                  <a:latin typeface="Arial"/>
                  <a:ea typeface="Calibri"/>
                </a:rPr>
                <a:t>: Academia and Research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43" name="Rectangle: Rounded Corners 204"/>
            <p:cNvSpPr/>
            <p:nvPr/>
          </p:nvSpPr>
          <p:spPr>
            <a:xfrm>
              <a:off x="3419640" y="2693520"/>
              <a:ext cx="471600" cy="249480"/>
            </a:xfrm>
            <a:prstGeom prst="roundRect">
              <a:avLst>
                <a:gd name="adj" fmla="val 16667"/>
              </a:avLst>
            </a:prstGeom>
            <a:solidFill>
              <a:srgbClr val="B3C3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192846"/>
                  </a:solidFill>
                  <a:latin typeface="Arial"/>
                  <a:ea typeface="DejaVu Sans"/>
                </a:rPr>
                <a:t>A1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44" name="Rectangle: Rounded Corners 205"/>
            <p:cNvSpPr/>
            <p:nvPr/>
          </p:nvSpPr>
          <p:spPr>
            <a:xfrm>
              <a:off x="4431240" y="2768760"/>
              <a:ext cx="471600" cy="249480"/>
            </a:xfrm>
            <a:prstGeom prst="roundRect">
              <a:avLst>
                <a:gd name="adj" fmla="val 16667"/>
              </a:avLst>
            </a:prstGeom>
            <a:solidFill>
              <a:srgbClr val="298B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192846"/>
                  </a:solidFill>
                  <a:latin typeface="Arial"/>
                  <a:ea typeface="DejaVu Sans"/>
                </a:rPr>
                <a:t>A2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45" name="Rectangle: Rounded Corners 206"/>
            <p:cNvSpPr/>
            <p:nvPr/>
          </p:nvSpPr>
          <p:spPr>
            <a:xfrm>
              <a:off x="4752360" y="3619080"/>
              <a:ext cx="471600" cy="249480"/>
            </a:xfrm>
            <a:prstGeom prst="roundRect">
              <a:avLst>
                <a:gd name="adj" fmla="val 16667"/>
              </a:avLst>
            </a:prstGeom>
            <a:solidFill>
              <a:srgbClr val="01357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A3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46" name="Rectangle: Rounded Corners 207"/>
            <p:cNvSpPr/>
            <p:nvPr/>
          </p:nvSpPr>
          <p:spPr>
            <a:xfrm>
              <a:off x="2710800" y="3213720"/>
              <a:ext cx="471600" cy="249480"/>
            </a:xfrm>
            <a:prstGeom prst="roundRect">
              <a:avLst>
                <a:gd name="adj" fmla="val 16667"/>
              </a:avLst>
            </a:prstGeom>
            <a:solidFill>
              <a:srgbClr val="4A808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A6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47" name="Rectangle: Rounded Corners 208"/>
            <p:cNvSpPr/>
            <p:nvPr/>
          </p:nvSpPr>
          <p:spPr>
            <a:xfrm>
              <a:off x="4033800" y="3808440"/>
              <a:ext cx="471600" cy="249480"/>
            </a:xfrm>
            <a:prstGeom prst="roundRect">
              <a:avLst>
                <a:gd name="adj" fmla="val 16667"/>
              </a:avLst>
            </a:prstGeom>
            <a:solidFill>
              <a:srgbClr val="6687C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A4</a:t>
              </a:r>
              <a:endParaRPr lang="en-US" sz="1600" b="0" strike="noStrike" spc="-1">
                <a:latin typeface="Arial"/>
              </a:endParaRPr>
            </a:p>
          </p:txBody>
        </p:sp>
        <p:sp>
          <p:nvSpPr>
            <p:cNvPr id="448" name="Rectangle: Rounded Corners 209"/>
            <p:cNvSpPr/>
            <p:nvPr/>
          </p:nvSpPr>
          <p:spPr>
            <a:xfrm>
              <a:off x="3250440" y="3709080"/>
              <a:ext cx="471600" cy="24948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799"/>
                </a:spcAft>
                <a:buNone/>
                <a:tabLst>
                  <a:tab pos="0" algn="l"/>
                </a:tabLst>
              </a:pPr>
              <a:r>
                <a:rPr lang="en-GB" sz="16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A5</a:t>
              </a:r>
              <a:endParaRPr lang="en-US" sz="1600" b="0" strike="noStrike" spc="-1">
                <a:latin typeface="Arial"/>
              </a:endParaRPr>
            </a:p>
          </p:txBody>
        </p:sp>
      </p:grpSp>
      <p:sp>
        <p:nvSpPr>
          <p:cNvPr id="449" name="TextBox 1"/>
          <p:cNvSpPr/>
          <p:nvPr/>
        </p:nvSpPr>
        <p:spPr>
          <a:xfrm>
            <a:off x="3814560" y="3137040"/>
            <a:ext cx="1866240" cy="333000"/>
          </a:xfrm>
          <a:prstGeom prst="rect">
            <a:avLst/>
          </a:prstGeom>
          <a:solidFill>
            <a:srgbClr val="014696"/>
          </a:solidFill>
          <a:ln w="38100"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FFFFFF"/>
                </a:solidFill>
                <a:latin typeface="Arial"/>
                <a:ea typeface="Calibri"/>
              </a:rPr>
              <a:t>CODECO Assets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kern="1200" spc="-1">
                <a:solidFill>
                  <a:srgbClr val="808080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250B34-38CC-46A4-B43F-4F553FFB9D2F}" type="slidenum">
              <a:rPr lang="de-DE" smtClean="0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ftr" idx="36"/>
          </p:nvPr>
        </p:nvSpPr>
        <p:spPr>
          <a:xfrm>
            <a:off x="2463840" y="6356520"/>
            <a:ext cx="34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rmAutofit/>
          </a:bodyPr>
          <a:lstStyle>
            <a:lvl1pPr algn="ctr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  <a:defRPr lang="de-DE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en-US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CODECO Overview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sldNum" idx="37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>
            <a:lvl1pPr algn="r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  <a:defRPr lang="aa-ET" sz="1000" b="0" strike="noStrike" spc="-1">
                <a:solidFill>
                  <a:srgbClr val="808080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fld id="{D792FD4B-B402-4F29-BA7A-7D31227D78DE}" type="slidenum">
              <a:rPr lang="aa-ET" sz="1000" b="0" strike="noStrike" spc="-1">
                <a:solidFill>
                  <a:srgbClr val="808080"/>
                </a:solidFill>
                <a:latin typeface="Arial"/>
                <a:ea typeface="DejaVu Sans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graphicFrame>
        <p:nvGraphicFramePr>
          <p:cNvPr id="2" name="Diagram2"/>
          <p:cNvGraphicFramePr/>
          <p:nvPr/>
        </p:nvGraphicFramePr>
        <p:xfrm>
          <a:off x="609480" y="1604520"/>
          <a:ext cx="10972080" cy="397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4" name="PlaceHolder 3"/>
          <p:cNvSpPr/>
          <p:nvPr/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14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 Placeholder 2"/>
          <p:cNvSpPr/>
          <p:nvPr/>
        </p:nvSpPr>
        <p:spPr>
          <a:xfrm>
            <a:off x="509400" y="1285200"/>
            <a:ext cx="3308040" cy="6246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4472C4"/>
                </a:solidFill>
                <a:latin typeface="Arial"/>
                <a:ea typeface="DejaVu Sans"/>
              </a:rPr>
              <a:t>Open, cognitive toolkits and smart App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1" name="Content Placeholder 3"/>
          <p:cNvSpPr/>
          <p:nvPr/>
        </p:nvSpPr>
        <p:spPr>
          <a:xfrm>
            <a:off x="509400" y="2121120"/>
            <a:ext cx="3308040" cy="13240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integrating the elastic and advanced concepts to manage, in a smart and flexible way, containerized applications across Edge and Cloud dynamic cluster and multi-cluster environments.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2" name="Rectangle: Rounded Corners 35"/>
          <p:cNvSpPr/>
          <p:nvPr/>
        </p:nvSpPr>
        <p:spPr>
          <a:xfrm rot="16200000">
            <a:off x="-750240" y="2232720"/>
            <a:ext cx="2159640" cy="264960"/>
          </a:xfrm>
          <a:prstGeom prst="roundRect">
            <a:avLst>
              <a:gd name="adj" fmla="val 16667"/>
            </a:avLst>
          </a:prstGeom>
          <a:solidFill>
            <a:srgbClr val="B3C3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192846"/>
                </a:solidFill>
                <a:latin typeface="Arial"/>
                <a:ea typeface="DejaVu Sans"/>
              </a:rPr>
              <a:t>A1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3" name="Text Placeholder 2"/>
          <p:cNvSpPr/>
          <p:nvPr/>
        </p:nvSpPr>
        <p:spPr>
          <a:xfrm>
            <a:off x="4554360" y="1253520"/>
            <a:ext cx="3308040" cy="62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4472C4"/>
                </a:solidFill>
                <a:latin typeface="Arial"/>
                <a:ea typeface="DejaVu Sans"/>
              </a:rPr>
              <a:t>Open-source Eclipse repository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4" name="Content Placeholder 3"/>
          <p:cNvSpPr/>
          <p:nvPr/>
        </p:nvSpPr>
        <p:spPr>
          <a:xfrm>
            <a:off x="4554360" y="2057400"/>
            <a:ext cx="3308040" cy="13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 fontScale="91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A developer-oriented open-source software repository, to be available in an early stage of the project, thus allowing for early exploitation of initial, advanced results and a better adaptation throughout the project lifetime.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5" name="Text Placeholder 2"/>
          <p:cNvSpPr/>
          <p:nvPr/>
        </p:nvSpPr>
        <p:spPr>
          <a:xfrm>
            <a:off x="8572320" y="1328040"/>
            <a:ext cx="3308040" cy="62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4472C4"/>
                </a:solidFill>
                <a:latin typeface="Arial"/>
                <a:ea typeface="DejaVu Sans"/>
              </a:rPr>
              <a:t>Training Database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6" name="Content Placeholder 3"/>
          <p:cNvSpPr/>
          <p:nvPr/>
        </p:nvSpPr>
        <p:spPr>
          <a:xfrm>
            <a:off x="8572320" y="2067840"/>
            <a:ext cx="33080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Training tools and events, to support the development of services based on the CODECO framework.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7" name="Text Placeholder 2"/>
          <p:cNvSpPr/>
          <p:nvPr/>
        </p:nvSpPr>
        <p:spPr>
          <a:xfrm>
            <a:off x="577440" y="3733920"/>
            <a:ext cx="3308040" cy="62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4472C4"/>
                </a:solidFill>
                <a:latin typeface="Arial"/>
                <a:ea typeface="DejaVu Sans"/>
              </a:rPr>
              <a:t>Edge-Cloud Use-cases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8" name="Content Placeholder 3"/>
          <p:cNvSpPr/>
          <p:nvPr/>
        </p:nvSpPr>
        <p:spPr>
          <a:xfrm>
            <a:off x="577440" y="4652640"/>
            <a:ext cx="3308040" cy="110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6 Use-cases across 4 domains (Smart Cities, Energy, Manufacturing, Smart Buildings), to be deployed in operational environments.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59" name="Text Placeholder 2"/>
          <p:cNvSpPr/>
          <p:nvPr/>
        </p:nvSpPr>
        <p:spPr>
          <a:xfrm>
            <a:off x="4554360" y="3638160"/>
            <a:ext cx="3308040" cy="62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4472C4"/>
                </a:solidFill>
                <a:latin typeface="Arial"/>
                <a:ea typeface="DejaVu Sans"/>
              </a:rPr>
              <a:t>R&amp;I Engagement Programme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60" name="Content Placeholder 3"/>
          <p:cNvSpPr/>
          <p:nvPr/>
        </p:nvSpPr>
        <p:spPr>
          <a:xfrm>
            <a:off x="4543560" y="4525200"/>
            <a:ext cx="3308040" cy="138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Research and Innovation Community Engagement Programme and multiple community events, based on the different use-cases and including the different CODECO stakeholders.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1" name="Text Placeholder 2"/>
          <p:cNvSpPr/>
          <p:nvPr/>
        </p:nvSpPr>
        <p:spPr>
          <a:xfrm>
            <a:off x="8572320" y="3659400"/>
            <a:ext cx="3308040" cy="62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1" strike="noStrike" spc="-1">
                <a:solidFill>
                  <a:srgbClr val="4472C4"/>
                </a:solidFill>
                <a:latin typeface="Arial"/>
                <a:ea typeface="DejaVu Sans"/>
              </a:rPr>
              <a:t>Open Experimental Framework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62" name="Content Placeholder 3"/>
          <p:cNvSpPr/>
          <p:nvPr/>
        </p:nvSpPr>
        <p:spPr>
          <a:xfrm>
            <a:off x="8572320" y="4463280"/>
            <a:ext cx="3308040" cy="15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CODECO framework integration into the large-scale EdgeNet4, experimental infrastructure, to assist in the building of experimentation and novel concepts by the research community.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3" name="Rectangle: Rounded Corners 46"/>
          <p:cNvSpPr/>
          <p:nvPr/>
        </p:nvSpPr>
        <p:spPr>
          <a:xfrm rot="16200000">
            <a:off x="3245760" y="2232360"/>
            <a:ext cx="2159640" cy="266040"/>
          </a:xfrm>
          <a:prstGeom prst="roundRect">
            <a:avLst>
              <a:gd name="adj" fmla="val 16667"/>
            </a:avLst>
          </a:prstGeom>
          <a:solidFill>
            <a:srgbClr val="298BF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192846"/>
                </a:solidFill>
                <a:latin typeface="Arial"/>
                <a:ea typeface="DejaVu Sans"/>
              </a:rPr>
              <a:t>A2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4" name="Rectangle: Rounded Corners 47"/>
          <p:cNvSpPr/>
          <p:nvPr/>
        </p:nvSpPr>
        <p:spPr>
          <a:xfrm rot="16200000">
            <a:off x="7264080" y="2232360"/>
            <a:ext cx="2159640" cy="266040"/>
          </a:xfrm>
          <a:prstGeom prst="roundRect">
            <a:avLst>
              <a:gd name="adj" fmla="val 16667"/>
            </a:avLst>
          </a:prstGeom>
          <a:solidFill>
            <a:srgbClr val="01357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A3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5" name="Rectangle: Rounded Corners 48"/>
          <p:cNvSpPr/>
          <p:nvPr/>
        </p:nvSpPr>
        <p:spPr>
          <a:xfrm rot="16200000">
            <a:off x="-734400" y="4707720"/>
            <a:ext cx="2212920" cy="266040"/>
          </a:xfrm>
          <a:prstGeom prst="roundRect">
            <a:avLst>
              <a:gd name="adj" fmla="val 16667"/>
            </a:avLst>
          </a:prstGeom>
          <a:solidFill>
            <a:srgbClr val="6687C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A4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6" name="Rectangle: Rounded Corners 49"/>
          <p:cNvSpPr/>
          <p:nvPr/>
        </p:nvSpPr>
        <p:spPr>
          <a:xfrm rot="16200000">
            <a:off x="3245760" y="4681080"/>
            <a:ext cx="2159640" cy="2660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A5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7" name="Rectangle: Rounded Corners 50"/>
          <p:cNvSpPr/>
          <p:nvPr/>
        </p:nvSpPr>
        <p:spPr>
          <a:xfrm rot="16200000">
            <a:off x="7264080" y="4681080"/>
            <a:ext cx="2159640" cy="266040"/>
          </a:xfrm>
          <a:prstGeom prst="roundRect">
            <a:avLst>
              <a:gd name="adj" fmla="val 16667"/>
            </a:avLst>
          </a:prstGeom>
          <a:solidFill>
            <a:srgbClr val="4A808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A6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Assets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B1C64DC-1BC5-43D6-B403-29C956492C64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17600" y="136440"/>
            <a:ext cx="8829000" cy="75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Use-cases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2" name="Diagram 7"/>
          <p:cNvGrpSpPr/>
          <p:nvPr/>
        </p:nvGrpSpPr>
        <p:grpSpPr>
          <a:xfrm>
            <a:off x="-1499040" y="802080"/>
            <a:ext cx="14353560" cy="5364360"/>
            <a:chOff x="-1499040" y="802080"/>
            <a:chExt cx="14353560" cy="5364360"/>
          </a:xfrm>
        </p:grpSpPr>
        <p:sp>
          <p:nvSpPr>
            <p:cNvPr id="473" name="Rectangle 472"/>
            <p:cNvSpPr/>
            <p:nvPr/>
          </p:nvSpPr>
          <p:spPr>
            <a:xfrm>
              <a:off x="-1499040" y="802080"/>
              <a:ext cx="14353560" cy="5364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Rectangle 473"/>
            <p:cNvSpPr/>
            <p:nvPr/>
          </p:nvSpPr>
          <p:spPr>
            <a:xfrm>
              <a:off x="930960" y="1030320"/>
              <a:ext cx="4655880" cy="145476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85680" tIns="53280" rIns="53280" bIns="532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de-DE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P1: </a:t>
              </a:r>
              <a:r>
                <a:rPr lang="en-GB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Smart Monitoring of the Public Infrastructure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de-DE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Lead</a:t>
              </a:r>
              <a:r>
                <a:rPr lang="de-DE" sz="14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</a:t>
              </a:r>
              <a:r>
                <a:rPr lang="de-DE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UGOE/City of Göttingen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de-DE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VP</a:t>
              </a:r>
              <a:r>
                <a:rPr lang="de-DE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Improved QoE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de-DE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Goals:</a:t>
              </a:r>
              <a:r>
                <a:rPr lang="de-DE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Smart Monitoring of e.g., road status, traffic congestion</a:t>
              </a:r>
              <a:endParaRPr lang="en-US" sz="14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  <a:buNone/>
                <a:tabLst>
                  <a:tab pos="0" algn="l"/>
                </a:tabLst>
              </a:pPr>
              <a:endParaRPr lang="en-US" sz="1400" b="0" strike="noStrike" spc="-1">
                <a:latin typeface="Arial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736920" y="820080"/>
              <a:ext cx="1018080" cy="15274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" name="Rectangle 475"/>
            <p:cNvSpPr/>
            <p:nvPr/>
          </p:nvSpPr>
          <p:spPr>
            <a:xfrm>
              <a:off x="5962320" y="1030320"/>
              <a:ext cx="4655880" cy="145476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85680" tIns="53280" rIns="53280" bIns="532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de-DE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P2: Vehicular Digital Twin for safe urban mobility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de-DE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Lead:</a:t>
              </a:r>
              <a:r>
                <a:rPr lang="de-DE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I2CAT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VP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Increasing road safety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Goals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Vehicular digital twin for safe urban mobility</a:t>
              </a:r>
              <a:endParaRPr lang="en-US" sz="1400" b="0" strike="noStrike" spc="-1">
                <a:latin typeface="Arial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768280" y="820080"/>
              <a:ext cx="1018080" cy="15274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" name="Rectangle 477"/>
            <p:cNvSpPr/>
            <p:nvPr/>
          </p:nvSpPr>
          <p:spPr>
            <a:xfrm>
              <a:off x="930960" y="2862000"/>
              <a:ext cx="4655880" cy="145476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85680" tIns="53280" rIns="53280" bIns="532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de-DE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P3: </a:t>
              </a:r>
              <a:r>
                <a:rPr lang="en-US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Media Delivery Streaming (MDS) across Decentralised Edges Use-case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Lead: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TID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VP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</a:t>
              </a:r>
              <a:r>
                <a:rPr lang="en-GB" sz="13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Combined optimization of Edge-Cloud and networking resources for MDS.</a:t>
              </a:r>
              <a:endParaRPr lang="en-US" sz="13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3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Goals:</a:t>
              </a:r>
              <a:r>
                <a:rPr lang="en-GB" sz="13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Resource-efficient usage via context-aware selection of MDS points</a:t>
              </a:r>
              <a:endParaRPr lang="en-US" sz="1300" b="0" strike="noStrike" spc="-1">
                <a:latin typeface="Arial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36920" y="2651760"/>
              <a:ext cx="1018080" cy="152748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" name="Rectangle 479"/>
            <p:cNvSpPr/>
            <p:nvPr/>
          </p:nvSpPr>
          <p:spPr>
            <a:xfrm>
              <a:off x="5962320" y="2862000"/>
              <a:ext cx="4655880" cy="145476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85680" tIns="53280" rIns="53280" bIns="532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de-DE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P4</a:t>
              </a:r>
              <a:r>
                <a:rPr lang="de-DE" sz="1400" b="0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:</a:t>
              </a:r>
              <a:r>
                <a:rPr lang="en-GB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Collective Demand Side Management in Decentralised Grids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de-DE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Lead</a:t>
              </a:r>
              <a:r>
                <a:rPr lang="de-DE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UPM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VP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Improved energy management based on Edge computing.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Goals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Smart monitoring of the energy generation, consumption, storing and availability</a:t>
              </a:r>
              <a:endParaRPr lang="en-US" sz="1400" b="0" strike="noStrike" spc="-1">
                <a:latin typeface="Arial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5768280" y="2651760"/>
              <a:ext cx="1018080" cy="152748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Rectangle 481"/>
            <p:cNvSpPr/>
            <p:nvPr/>
          </p:nvSpPr>
          <p:spPr>
            <a:xfrm>
              <a:off x="930960" y="4693680"/>
              <a:ext cx="4655880" cy="145476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85680" tIns="53280" rIns="53280" bIns="532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de-DE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P5:</a:t>
              </a:r>
              <a:r>
                <a:rPr lang="en-US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Decentralised, wireless AGV Control for Flexible Factories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de-DE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Lead:</a:t>
              </a:r>
              <a:r>
                <a:rPr lang="de-DE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FOR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3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VP</a:t>
              </a:r>
              <a:r>
                <a:rPr lang="en-GB" sz="13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Increased AGV autonomy and scalability via decentralized wireless control.</a:t>
              </a:r>
              <a:endParaRPr lang="en-US" sz="13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3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Goals</a:t>
              </a:r>
              <a:r>
                <a:rPr lang="en-GB" sz="13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Decentralised ML/AI to assist energy reduction based on network adaptation.</a:t>
              </a:r>
              <a:endParaRPr lang="en-US" sz="1300" b="0" strike="noStrike" spc="-1">
                <a:latin typeface="Arial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736920" y="4483440"/>
              <a:ext cx="1018080" cy="1527480"/>
            </a:xfrm>
            <a:prstGeom prst="rect">
              <a:avLst/>
            </a:prstGeom>
            <a:blipFill rotWithShape="0">
              <a:blip r:embed="rId6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Rectangle 483"/>
            <p:cNvSpPr/>
            <p:nvPr/>
          </p:nvSpPr>
          <p:spPr>
            <a:xfrm>
              <a:off x="5962320" y="4693680"/>
              <a:ext cx="4655880" cy="145476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85680" tIns="53280" rIns="53280" bIns="5328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490"/>
                </a:spcAft>
                <a:buNone/>
                <a:tabLst>
                  <a:tab pos="0" algn="l"/>
                </a:tabLst>
              </a:pPr>
              <a:r>
                <a:rPr lang="de-DE" sz="1400" b="1" strike="noStrike" spc="-1">
                  <a:solidFill>
                    <a:srgbClr val="4472C4"/>
                  </a:solidFill>
                  <a:latin typeface="Arial"/>
                  <a:ea typeface="DejaVu Sans"/>
                </a:rPr>
                <a:t>P6:Smart Buildings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de-DE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Lead:</a:t>
              </a:r>
              <a:r>
                <a:rPr lang="de-DE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ALM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Value proposition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flexible far Edge-Cloud data processing</a:t>
              </a:r>
              <a:endParaRPr lang="en-US" sz="14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Symbol" charset="2"/>
                <a:buChar char=""/>
                <a:tabLst>
                  <a:tab pos="0" algn="l"/>
                </a:tabLst>
              </a:pPr>
              <a:r>
                <a:rPr lang="en-GB" sz="1400" b="1" u="sng" strike="noStrike" spc="-1">
                  <a:solidFill>
                    <a:srgbClr val="000000"/>
                  </a:solidFill>
                  <a:uFillTx/>
                  <a:latin typeface="Arial"/>
                  <a:ea typeface="DejaVu Sans"/>
                </a:rPr>
                <a:t>Goals</a:t>
              </a:r>
              <a:r>
                <a:rPr lang="en-GB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Smart management of Crownstone meshes and their distributed applications</a:t>
              </a:r>
              <a:endParaRPr lang="en-US" sz="1400" b="0" strike="noStrike" spc="-1">
                <a:latin typeface="Arial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768280" y="4483440"/>
              <a:ext cx="1018080" cy="1527480"/>
            </a:xfrm>
            <a:prstGeom prst="rect">
              <a:avLst/>
            </a:prstGeom>
            <a:blipFill rotWithShape="0">
              <a:blip r:embed="rId7"/>
              <a:srcRect/>
              <a:stretch/>
            </a:blip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86" name="Rectangle: Rounded Corners 14"/>
          <p:cNvSpPr/>
          <p:nvPr/>
        </p:nvSpPr>
        <p:spPr>
          <a:xfrm rot="16200000">
            <a:off x="-1249200" y="2336040"/>
            <a:ext cx="3333600" cy="266040"/>
          </a:xfrm>
          <a:prstGeom prst="roundRect">
            <a:avLst>
              <a:gd name="adj" fmla="val 16667"/>
            </a:avLst>
          </a:prstGeom>
          <a:solidFill>
            <a:srgbClr val="6687C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Smart Cities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87" name="Rectangle: Rounded Corners 15"/>
          <p:cNvSpPr/>
          <p:nvPr/>
        </p:nvSpPr>
        <p:spPr>
          <a:xfrm rot="16200000">
            <a:off x="-367560" y="5031360"/>
            <a:ext cx="1558080" cy="278640"/>
          </a:xfrm>
          <a:prstGeom prst="roundRect">
            <a:avLst>
              <a:gd name="adj" fmla="val 16667"/>
            </a:avLst>
          </a:prstGeom>
          <a:solidFill>
            <a:srgbClr val="6687C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Manufacturing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88" name="Rectangle: Rounded Corners 16"/>
          <p:cNvSpPr/>
          <p:nvPr/>
        </p:nvSpPr>
        <p:spPr>
          <a:xfrm rot="16200000">
            <a:off x="10363680" y="1550880"/>
            <a:ext cx="1558080" cy="278640"/>
          </a:xfrm>
          <a:prstGeom prst="roundRect">
            <a:avLst>
              <a:gd name="adj" fmla="val 16667"/>
            </a:avLst>
          </a:prstGeom>
          <a:solidFill>
            <a:srgbClr val="6687C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Mobility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89" name="Rectangle: Rounded Corners 17"/>
          <p:cNvSpPr/>
          <p:nvPr/>
        </p:nvSpPr>
        <p:spPr>
          <a:xfrm rot="16200000">
            <a:off x="9469440" y="4364640"/>
            <a:ext cx="3333600" cy="266040"/>
          </a:xfrm>
          <a:prstGeom prst="roundRect">
            <a:avLst>
              <a:gd name="adj" fmla="val 16667"/>
            </a:avLst>
          </a:prstGeom>
          <a:solidFill>
            <a:srgbClr val="6687C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Energy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2B66A05-D64C-4EB5-AB44-FEAE4F22466F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Picture 107"/>
          <p:cNvPicPr/>
          <p:nvPr/>
        </p:nvPicPr>
        <p:blipFill>
          <a:blip r:embed="rId2"/>
          <a:stretch/>
        </p:blipFill>
        <p:spPr>
          <a:xfrm>
            <a:off x="5333760" y="2528280"/>
            <a:ext cx="6573240" cy="371376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123"/>
          <p:cNvPicPr/>
          <p:nvPr/>
        </p:nvPicPr>
        <p:blipFill>
          <a:blip r:embed="rId3"/>
          <a:stretch/>
        </p:blipFill>
        <p:spPr>
          <a:xfrm>
            <a:off x="151920" y="893520"/>
            <a:ext cx="5353920" cy="2208240"/>
          </a:xfrm>
          <a:prstGeom prst="rect">
            <a:avLst/>
          </a:prstGeom>
          <a:ln w="0">
            <a:noFill/>
          </a:ln>
        </p:spPr>
      </p:pic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226080" y="158040"/>
            <a:ext cx="8829000" cy="75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Concept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>
          <a:xfrm>
            <a:off x="2463840" y="6356520"/>
            <a:ext cx="34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kern="1200" spc="-1">
                <a:solidFill>
                  <a:srgbClr val="808080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kern="1200" spc="-1">
                <a:solidFill>
                  <a:srgbClr val="808080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B07E90-D7BD-4153-87D8-CB63CEF2CA9C}" type="slidenum">
              <a:rPr lang="de-DE" smtClean="0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97"/>
          <p:cNvPicPr/>
          <p:nvPr/>
        </p:nvPicPr>
        <p:blipFill>
          <a:blip r:embed="rId2"/>
          <a:stretch/>
        </p:blipFill>
        <p:spPr>
          <a:xfrm>
            <a:off x="5656680" y="1031400"/>
            <a:ext cx="6286320" cy="4061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1"/>
          <p:cNvGraphicFramePr/>
          <p:nvPr/>
        </p:nvGraphicFramePr>
        <p:xfrm>
          <a:off x="249120" y="1517760"/>
          <a:ext cx="5491800" cy="475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49120" y="158760"/>
            <a:ext cx="8829000" cy="75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200" b="1" strike="noStrike" cap="all" spc="140">
                <a:solidFill>
                  <a:srgbClr val="000000"/>
                </a:solidFill>
                <a:latin typeface="Arial"/>
                <a:ea typeface="DejaVu Sans"/>
              </a:rPr>
              <a:t>Components</a:t>
            </a: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>
          <a:xfrm>
            <a:off x="2463840" y="6356520"/>
            <a:ext cx="347832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 anchorCtr="1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kern="1200" spc="-1">
                <a:solidFill>
                  <a:srgbClr val="808080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CODECO Overview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>
          <a:xfrm>
            <a:off x="60958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aa-ET" sz="1000" b="0" strike="noStrike" kern="1200" spc="-1">
                <a:solidFill>
                  <a:srgbClr val="808080"/>
                </a:solidFill>
                <a:latin typeface="Arial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4D8A4B-6C55-4C67-BBEE-751157D58A9C}" type="slidenum">
              <a:rPr lang="de-DE" smtClean="0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%7bCC3FEAED-895F-4D04-8C64-81B7D90C37DE%7dtf67328976_win32</Template>
  <TotalTime>3</TotalTime>
  <Words>1112</Words>
  <Application>Microsoft Office PowerPoint</Application>
  <PresentationFormat>Widescreen</PresentationFormat>
  <Paragraphs>224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Museo Sans 300</vt:lpstr>
      <vt:lpstr>Symbol</vt:lpstr>
      <vt:lpstr>Tenorite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Project Overview and Advisory Board Interaction Coordinator: fortiss, Rute C. Sofia (sofia at fortiss dot org)  </vt:lpstr>
      <vt:lpstr>OVerview</vt:lpstr>
      <vt:lpstr>PowerPoint Presentation</vt:lpstr>
      <vt:lpstr>ECosystem</vt:lpstr>
      <vt:lpstr>PowerPoint Presentation</vt:lpstr>
      <vt:lpstr>Assets</vt:lpstr>
      <vt:lpstr>Use-cases</vt:lpstr>
      <vt:lpstr>Concept</vt:lpstr>
      <vt:lpstr>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MEET OUR Consortium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CODECO</dc:title>
  <dc:subject/>
  <dc:creator>Rute Sofia</dc:creator>
  <dc:description/>
  <cp:lastModifiedBy>Joana Rodrigues</cp:lastModifiedBy>
  <cp:revision>208</cp:revision>
  <dcterms:created xsi:type="dcterms:W3CDTF">2023-01-09T10:58:36Z</dcterms:created>
  <dcterms:modified xsi:type="dcterms:W3CDTF">2023-06-20T08:35:39Z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Widescreen</vt:lpwstr>
  </property>
  <property fmtid="{D5CDD505-2E9C-101B-9397-08002B2CF9AE}" pid="4" name="Slides">
    <vt:i4>13</vt:i4>
  </property>
</Properties>
</file>